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1"/>
  </p:notesMasterIdLst>
  <p:sldIdLst>
    <p:sldId id="290" r:id="rId5"/>
    <p:sldId id="260" r:id="rId6"/>
    <p:sldId id="257" r:id="rId7"/>
    <p:sldId id="277" r:id="rId8"/>
    <p:sldId id="258" r:id="rId9"/>
    <p:sldId id="279" r:id="rId10"/>
    <p:sldId id="281" r:id="rId11"/>
    <p:sldId id="263" r:id="rId12"/>
    <p:sldId id="292" r:id="rId13"/>
    <p:sldId id="264" r:id="rId14"/>
    <p:sldId id="265" r:id="rId15"/>
    <p:sldId id="270" r:id="rId16"/>
    <p:sldId id="267" r:id="rId17"/>
    <p:sldId id="275" r:id="rId18"/>
    <p:sldId id="291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336699"/>
    <a:srgbClr val="0099FF"/>
    <a:srgbClr val="3B4519"/>
    <a:srgbClr val="0A7D36"/>
    <a:srgbClr val="0A597D"/>
    <a:srgbClr val="133E57"/>
    <a:srgbClr val="32494D"/>
    <a:srgbClr val="454242"/>
    <a:srgbClr val="4D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A552C-A719-46C9-98EC-D7A6349050C1}" v="58" dt="2023-05-03T19:52:16.938"/>
    <p1510:client id="{0C0B6281-7207-4ACC-AF5C-5C02EC7A5E6E}" v="1" dt="2023-05-03T22:33:29.577"/>
    <p1510:client id="{204F8854-4473-4EDA-AB39-DDF173B651B7}" v="617" dt="2023-05-08T04:25:50.634"/>
    <p1510:client id="{23DDA765-31A7-D6AB-E33B-91ECD8E5247F}" v="6" dt="2023-05-09T22:47:23.057"/>
    <p1510:client id="{23EA6D84-9B6C-997C-B624-5F16DA0A77A7}" v="131" dt="2023-05-08T19:15:28.673"/>
    <p1510:client id="{2759873E-59F5-419E-93E4-38C38B980DA8}" v="4" dt="2023-05-03T20:02:04.687"/>
    <p1510:client id="{2D9190E4-228D-4C46-8175-A0F9CA13E297}" v="2" dt="2023-05-03T22:32:36.463"/>
    <p1510:client id="{2E9E0D5D-F769-4971-B353-FD4AB9CBD323}" v="7" dt="2023-05-03T22:35:55.695"/>
    <p1510:client id="{3257458B-9551-5C15-D8EA-A4FBC4376413}" v="451" dt="2023-05-03T22:30:34.067"/>
    <p1510:client id="{337DECC8-78FD-FE09-4A70-6778208A9EC2}" v="39" dt="2023-05-04T08:21:24.589"/>
    <p1510:client id="{38226DA8-7656-4CA9-B80F-FBC2FA97BEA0}" v="2" dt="2023-05-09T05:43:10.813"/>
    <p1510:client id="{3926492F-026F-4889-B945-F0D702C9B782}" v="22" dt="2023-05-04T22:50:06.907"/>
    <p1510:client id="{3ED60514-DACF-AEE8-0D7C-9BB5A8506E2D}" v="21" dt="2023-05-03T20:12:44.377"/>
    <p1510:client id="{414E8D23-5C67-4128-ACFC-2448AF369B1A}" v="27" dt="2023-05-09T21:27:20.816"/>
    <p1510:client id="{41B28D14-9210-40C6-A70D-60BF6329672B}" v="7" dt="2023-05-05T05:21:23.775"/>
    <p1510:client id="{47F84B6D-846B-440F-24FA-A5AA08DEFCAA}" v="176" dt="2023-05-04T06:52:57.399"/>
    <p1510:client id="{486297A6-20F7-44F2-BC88-C2B5FAEF146F}" v="124" dt="2023-05-09T23:48:57.070"/>
    <p1510:client id="{59417CE4-9F07-22AD-3587-73CD299C2A1A}" v="8" dt="2023-05-09T00:56:46.405"/>
    <p1510:client id="{5AEBBDFA-1DC6-394E-6834-E2A02150A3E6}" v="129" dt="2023-05-04T16:36:47.473"/>
    <p1510:client id="{61D4CA4E-5F26-C852-5EF3-185C8AAF3091}" v="8" dt="2023-05-04T18:07:06.491"/>
    <p1510:client id="{6A62D735-9718-441A-98BC-1543F87E4FAF}" v="107" dt="2023-05-03T23:44:07.620"/>
    <p1510:client id="{6D0E317D-D46A-43E7-A8BE-4F45A085BA32}" v="25" dt="2023-05-09T23:33:15.499"/>
    <p1510:client id="{7161FCAC-11CD-45BA-98B8-D9E539741F6A}" v="17" dt="2023-05-03T20:01:32.209"/>
    <p1510:client id="{72AF672A-FD1B-43CB-B54D-37478EC87BEE}" v="63" dt="2023-05-09T22:59:02.059"/>
    <p1510:client id="{775D8091-BF59-49BD-A9EE-8ED24F91D36C}" v="9" dt="2023-05-08T03:14:27.443"/>
    <p1510:client id="{7AB89D9E-7119-AC48-E677-D0F19847DEA8}" v="1" dt="2023-05-09T02:50:19.404"/>
    <p1510:client id="{7B68B7B2-2C6D-C338-2989-AC4A41FF1AD9}" v="100" dt="2023-05-04T08:14:17.049"/>
    <p1510:client id="{8D78A06D-CFA4-4803-B839-019BFD65FB9A}" v="22" dt="2023-05-03T20:05:29.628"/>
    <p1510:client id="{903B844E-7116-4B03-980A-3FBDB348DFF2}" v="925" dt="2023-05-03T21:02:05.513"/>
    <p1510:client id="{9040A563-D5EE-4929-8404-76D96080C468}" v="6" dt="2023-05-05T06:09:30.276"/>
    <p1510:client id="{95BF701E-5483-4D83-AC55-27D856384420}" v="302" dt="2023-05-04T18:32:46.972"/>
    <p1510:client id="{964D3E64-3F50-4356-9A39-EABBF55DA28D}" v="58" dt="2023-05-04T22:09:56.424"/>
    <p1510:client id="{9706081B-F011-4ECB-AA50-4EECDA1FF396}" v="59" dt="2023-05-08T05:36:05.407"/>
    <p1510:client id="{99988093-0782-463E-BE62-AD6A168E1DE6}" v="12" dt="2023-05-10T03:17:15.219"/>
    <p1510:client id="{A0C58C64-E452-4B58-B505-F1C45368F421}" v="338" dt="2023-05-07T16:57:00.019"/>
    <p1510:client id="{A139B643-DE39-4AC9-A383-45B4F9E96B94}" v="105" dt="2023-05-08T19:41:37.554"/>
    <p1510:client id="{A77E6F6A-11D9-39B1-DB48-1838BCDBBC7F}" v="16" dt="2023-05-05T16:57:57.662"/>
    <p1510:client id="{AC8A4D8A-3942-462F-85F4-DF59E737E3F5}" v="7" dt="2023-05-05T00:36:39.838"/>
    <p1510:client id="{B73DC1F7-6C7B-FA3B-57FB-AFCA7FA3187F}" v="57" dt="2023-05-04T07:42:35.343"/>
    <p1510:client id="{B8B59101-B728-4B7C-A098-65EAE88EE4E7}" v="2" dt="2023-05-03T19:56:54.643"/>
    <p1510:client id="{B977A489-3650-4442-829E-29794ED3D855}" v="3" dt="2023-05-04T19:54:20.636"/>
    <p1510:client id="{BA6CEF40-E99F-45FB-A7AC-B839F66DE5FD}" v="32" dt="2023-05-03T19:59:51.124"/>
    <p1510:client id="{BAF19587-4BC5-CF92-C6AB-A7AAC9D5A8E0}" v="22" dt="2023-05-03T20:02:55.935"/>
    <p1510:client id="{BE9093C0-7857-495D-82D5-7F7F80F73765}" v="34" dt="2023-05-09T06:27:47.927"/>
    <p1510:client id="{BF2FA733-D3D3-CFDD-D1A2-687F6DB392CA}" v="166" dt="2023-05-10T00:04:44.088"/>
    <p1510:client id="{C3D81781-6ECC-4872-8301-67C543625BF6}" v="249" dt="2023-05-03T19:41:34.834"/>
    <p1510:client id="{C72064EA-7134-433E-89AA-FF7C4FD34C2E}" v="37" dt="2023-05-04T22:24:23.527"/>
    <p1510:client id="{D14BAA94-E1F5-4CBE-BC9E-D5DBCA7E7B13}" v="933" dt="2023-05-09T07:22:34.809"/>
    <p1510:client id="{D30A3D7C-88C5-4DA9-A957-52A1EF82FE86}" v="9" dt="2023-05-08T03:53:54.130"/>
    <p1510:client id="{DB32252D-7CC0-7743-9C46-9B3087398771}" v="9" dt="2023-05-04T22:22:53.427"/>
    <p1510:client id="{DBD5CD0C-99D9-BF75-84F8-E87EB0689309}" v="52" dt="2023-05-03T20:25:09.426"/>
    <p1510:client id="{DE011B2B-1372-4A04-A97F-632906E0D196}" v="105" dt="2023-05-04T22:15:03.236"/>
    <p1510:client id="{E24122D9-86E8-476F-A5C4-EEA5136A9264}" v="4" dt="2023-05-08T02:23:38.990"/>
    <p1510:client id="{E563AF5E-C551-FB4B-CC16-34CAE4B1FD9A}" v="60" dt="2023-05-04T18:15:04.605"/>
    <p1510:client id="{E7E5FCCB-C75F-2D20-E087-06707DD416B0}" v="138" dt="2023-05-04T07:20:52.656"/>
    <p1510:client id="{E7F77B4B-EAE1-4C11-A689-495040EFEE57}" v="34" dt="2023-05-03T19:55:50.674"/>
    <p1510:client id="{ECBA1FDA-CD61-4574-A7B5-EA656A34B15D}" v="18" dt="2023-05-08T20:18:53.773"/>
    <p1510:client id="{F26FDFC1-00A0-8F77-4669-780753CA7478}" v="139" dt="2023-05-03T20:19:05.835"/>
    <p1510:client id="{FD53AF07-D746-458D-A961-A986CAD2E3D8}" v="18" dt="2023-05-09T15:32:17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nav, Dhwani" userId="S::dvaishn2@calstatela.edu::daaf259b-03ed-4be8-999a-8f6cd1eb8471" providerId="AD" clId="Web-{41B28D14-9210-40C6-A70D-60BF6329672B}"/>
    <pc:docChg chg="modSld">
      <pc:chgData name="Vaishnav, Dhwani" userId="S::dvaishn2@calstatela.edu::daaf259b-03ed-4be8-999a-8f6cd1eb8471" providerId="AD" clId="Web-{41B28D14-9210-40C6-A70D-60BF6329672B}" dt="2023-05-05T05:21:23.775" v="8" actId="1076"/>
      <pc:docMkLst>
        <pc:docMk/>
      </pc:docMkLst>
      <pc:sldChg chg="addSp delSp modSp">
        <pc:chgData name="Vaishnav, Dhwani" userId="S::dvaishn2@calstatela.edu::daaf259b-03ed-4be8-999a-8f6cd1eb8471" providerId="AD" clId="Web-{41B28D14-9210-40C6-A70D-60BF6329672B}" dt="2023-05-05T05:21:23.775" v="8" actId="1076"/>
        <pc:sldMkLst>
          <pc:docMk/>
          <pc:sldMk cId="2149750092" sldId="257"/>
        </pc:sldMkLst>
        <pc:spChg chg="mod">
          <ac:chgData name="Vaishnav, Dhwani" userId="S::dvaishn2@calstatela.edu::daaf259b-03ed-4be8-999a-8f6cd1eb8471" providerId="AD" clId="Web-{41B28D14-9210-40C6-A70D-60BF6329672B}" dt="2023-05-05T05:21:06.711" v="6"/>
          <ac:spMkLst>
            <pc:docMk/>
            <pc:sldMk cId="2149750092" sldId="257"/>
            <ac:spMk id="2" creationId="{24B7F4A7-AD4A-115C-D5A6-855C304A4C13}"/>
          </ac:spMkLst>
        </pc:spChg>
        <pc:spChg chg="mod ord">
          <ac:chgData name="Vaishnav, Dhwani" userId="S::dvaishn2@calstatela.edu::daaf259b-03ed-4be8-999a-8f6cd1eb8471" providerId="AD" clId="Web-{41B28D14-9210-40C6-A70D-60BF6329672B}" dt="2023-05-05T05:21:06.711" v="6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Vaishnav, Dhwani" userId="S::dvaishn2@calstatela.edu::daaf259b-03ed-4be8-999a-8f6cd1eb8471" providerId="AD" clId="Web-{41B28D14-9210-40C6-A70D-60BF6329672B}" dt="2023-05-05T05:21:06.711" v="6"/>
          <ac:spMkLst>
            <pc:docMk/>
            <pc:sldMk cId="2149750092" sldId="257"/>
            <ac:spMk id="246" creationId="{99ED5833-B85B-4103-8A3B-CAB0308E6C15}"/>
          </ac:spMkLst>
        </pc:spChg>
        <pc:spChg chg="add">
          <ac:chgData name="Vaishnav, Dhwani" userId="S::dvaishn2@calstatela.edu::daaf259b-03ed-4be8-999a-8f6cd1eb8471" providerId="AD" clId="Web-{41B28D14-9210-40C6-A70D-60BF6329672B}" dt="2023-05-05T05:21:06.711" v="6"/>
          <ac:spMkLst>
            <pc:docMk/>
            <pc:sldMk cId="2149750092" sldId="257"/>
            <ac:spMk id="248" creationId="{7E6D2D34-4BB4-460B-8844-027610FB21F5}"/>
          </ac:spMkLst>
        </pc:spChg>
        <pc:spChg chg="add del">
          <ac:chgData name="Vaishnav, Dhwani" userId="S::dvaishn2@calstatela.edu::daaf259b-03ed-4be8-999a-8f6cd1eb8471" providerId="AD" clId="Web-{41B28D14-9210-40C6-A70D-60BF6329672B}" dt="2023-05-05T05:20:49.835" v="3"/>
          <ac:spMkLst>
            <pc:docMk/>
            <pc:sldMk cId="2149750092" sldId="257"/>
            <ac:spMk id="251" creationId="{7E6D2D34-4BB4-460B-8844-027610FB21F5}"/>
          </ac:spMkLst>
        </pc:spChg>
        <pc:spChg chg="add del">
          <ac:chgData name="Vaishnav, Dhwani" userId="S::dvaishn2@calstatela.edu::daaf259b-03ed-4be8-999a-8f6cd1eb8471" providerId="AD" clId="Web-{41B28D14-9210-40C6-A70D-60BF6329672B}" dt="2023-05-05T05:21:00.180" v="5"/>
          <ac:spMkLst>
            <pc:docMk/>
            <pc:sldMk cId="2149750092" sldId="257"/>
            <ac:spMk id="259" creationId="{08BC803E-13F3-4DAB-B17C-BEB0076164B7}"/>
          </ac:spMkLst>
        </pc:spChg>
        <pc:spChg chg="add del">
          <ac:chgData name="Vaishnav, Dhwani" userId="S::dvaishn2@calstatela.edu::daaf259b-03ed-4be8-999a-8f6cd1eb8471" providerId="AD" clId="Web-{41B28D14-9210-40C6-A70D-60BF6329672B}" dt="2023-05-05T05:21:00.180" v="5"/>
          <ac:spMkLst>
            <pc:docMk/>
            <pc:sldMk cId="2149750092" sldId="257"/>
            <ac:spMk id="260" creationId="{39D85F1B-3302-4DB9-81B1-038ADCE4DEAC}"/>
          </ac:spMkLst>
        </pc:spChg>
        <pc:grpChg chg="add">
          <ac:chgData name="Vaishnav, Dhwani" userId="S::dvaishn2@calstatela.edu::daaf259b-03ed-4be8-999a-8f6cd1eb8471" providerId="AD" clId="Web-{41B28D14-9210-40C6-A70D-60BF6329672B}" dt="2023-05-05T05:21:06.711" v="6"/>
          <ac:grpSpMkLst>
            <pc:docMk/>
            <pc:sldMk cId="2149750092" sldId="257"/>
            <ac:grpSpMk id="250" creationId="{C5314570-9B06-4D37-8CBD-EDD67C2FA205}"/>
          </ac:grpSpMkLst>
        </pc:grpChg>
        <pc:grpChg chg="add del">
          <ac:chgData name="Vaishnav, Dhwani" userId="S::dvaishn2@calstatela.edu::daaf259b-03ed-4be8-999a-8f6cd1eb8471" providerId="AD" clId="Web-{41B28D14-9210-40C6-A70D-60BF6329672B}" dt="2023-05-05T05:20:49.835" v="3"/>
          <ac:grpSpMkLst>
            <pc:docMk/>
            <pc:sldMk cId="2149750092" sldId="257"/>
            <ac:grpSpMk id="253" creationId="{C5314570-9B06-4D37-8CBD-EDD67C2FA205}"/>
          </ac:grpSpMkLst>
        </pc:grpChg>
        <pc:picChg chg="mod">
          <ac:chgData name="Vaishnav, Dhwani" userId="S::dvaishn2@calstatela.edu::daaf259b-03ed-4be8-999a-8f6cd1eb8471" providerId="AD" clId="Web-{41B28D14-9210-40C6-A70D-60BF6329672B}" dt="2023-05-05T05:21:06.711" v="6"/>
          <ac:picMkLst>
            <pc:docMk/>
            <pc:sldMk cId="2149750092" sldId="257"/>
            <ac:picMk id="5" creationId="{28515D48-94B1-CE77-AA24-EBC2F15F323B}"/>
          </ac:picMkLst>
        </pc:picChg>
        <pc:picChg chg="mod">
          <ac:chgData name="Vaishnav, Dhwani" userId="S::dvaishn2@calstatela.edu::daaf259b-03ed-4be8-999a-8f6cd1eb8471" providerId="AD" clId="Web-{41B28D14-9210-40C6-A70D-60BF6329672B}" dt="2023-05-05T05:21:23.775" v="8" actId="1076"/>
          <ac:picMkLst>
            <pc:docMk/>
            <pc:sldMk cId="2149750092" sldId="257"/>
            <ac:picMk id="6" creationId="{9A9F01FF-28B3-1F2F-D041-87993582584B}"/>
          </ac:picMkLst>
        </pc:picChg>
      </pc:sldChg>
    </pc:docChg>
  </pc:docChgLst>
  <pc:docChgLst>
    <pc:chgData name="Vaishnav, Dhwani" userId="S::dvaishn2@calstatela.edu::daaf259b-03ed-4be8-999a-8f6cd1eb8471" providerId="AD" clId="Web-{0C0B6281-7207-4ACC-AF5C-5C02EC7A5E6E}"/>
    <pc:docChg chg="modSld">
      <pc:chgData name="Vaishnav, Dhwani" userId="S::dvaishn2@calstatela.edu::daaf259b-03ed-4be8-999a-8f6cd1eb8471" providerId="AD" clId="Web-{0C0B6281-7207-4ACC-AF5C-5C02EC7A5E6E}" dt="2023-05-03T22:33:29.577" v="0"/>
      <pc:docMkLst>
        <pc:docMk/>
      </pc:docMkLst>
      <pc:sldChg chg="addSp">
        <pc:chgData name="Vaishnav, Dhwani" userId="S::dvaishn2@calstatela.edu::daaf259b-03ed-4be8-999a-8f6cd1eb8471" providerId="AD" clId="Web-{0C0B6281-7207-4ACC-AF5C-5C02EC7A5E6E}" dt="2023-05-03T22:33:29.577" v="0"/>
        <pc:sldMkLst>
          <pc:docMk/>
          <pc:sldMk cId="4162042638" sldId="259"/>
        </pc:sldMkLst>
        <pc:spChg chg="add">
          <ac:chgData name="Vaishnav, Dhwani" userId="S::dvaishn2@calstatela.edu::daaf259b-03ed-4be8-999a-8f6cd1eb8471" providerId="AD" clId="Web-{0C0B6281-7207-4ACC-AF5C-5C02EC7A5E6E}" dt="2023-05-03T22:33:29.577" v="0"/>
          <ac:spMkLst>
            <pc:docMk/>
            <pc:sldMk cId="4162042638" sldId="259"/>
            <ac:spMk id="16" creationId="{A8384FB5-9ADC-4DDC-881B-597D56F5B15D}"/>
          </ac:spMkLst>
        </pc:spChg>
        <pc:spChg chg="add">
          <ac:chgData name="Vaishnav, Dhwani" userId="S::dvaishn2@calstatela.edu::daaf259b-03ed-4be8-999a-8f6cd1eb8471" providerId="AD" clId="Web-{0C0B6281-7207-4ACC-AF5C-5C02EC7A5E6E}" dt="2023-05-03T22:33:29.577" v="0"/>
          <ac:spMkLst>
            <pc:docMk/>
            <pc:sldMk cId="4162042638" sldId="259"/>
            <ac:spMk id="18" creationId="{91E5A9A7-95C6-4F4F-B00E-C82E07FE62EF}"/>
          </ac:spMkLst>
        </pc:spChg>
        <pc:spChg chg="add">
          <ac:chgData name="Vaishnav, Dhwani" userId="S::dvaishn2@calstatela.edu::daaf259b-03ed-4be8-999a-8f6cd1eb8471" providerId="AD" clId="Web-{0C0B6281-7207-4ACC-AF5C-5C02EC7A5E6E}" dt="2023-05-03T22:33:29.577" v="0"/>
          <ac:spMkLst>
            <pc:docMk/>
            <pc:sldMk cId="4162042638" sldId="259"/>
            <ac:spMk id="20" creationId="{D07DD2DE-F619-49DD-B5E7-03A290FF4ED1}"/>
          </ac:spMkLst>
        </pc:spChg>
        <pc:spChg chg="add">
          <ac:chgData name="Vaishnav, Dhwani" userId="S::dvaishn2@calstatela.edu::daaf259b-03ed-4be8-999a-8f6cd1eb8471" providerId="AD" clId="Web-{0C0B6281-7207-4ACC-AF5C-5C02EC7A5E6E}" dt="2023-05-03T22:33:29.577" v="0"/>
          <ac:spMkLst>
            <pc:docMk/>
            <pc:sldMk cId="4162042638" sldId="259"/>
            <ac:spMk id="22" creationId="{85149191-5F60-4A28-AAFF-039F96B0F3EC}"/>
          </ac:spMkLst>
        </pc:spChg>
        <pc:spChg chg="add">
          <ac:chgData name="Vaishnav, Dhwani" userId="S::dvaishn2@calstatela.edu::daaf259b-03ed-4be8-999a-8f6cd1eb8471" providerId="AD" clId="Web-{0C0B6281-7207-4ACC-AF5C-5C02EC7A5E6E}" dt="2023-05-03T22:33:29.577" v="0"/>
          <ac:spMkLst>
            <pc:docMk/>
            <pc:sldMk cId="4162042638" sldId="259"/>
            <ac:spMk id="24" creationId="{F8260ED5-17F7-4158-B241-D51DD4CF1B7E}"/>
          </ac:spMkLst>
        </pc:spChg>
      </pc:sldChg>
    </pc:docChg>
  </pc:docChgLst>
  <pc:docChgLst>
    <pc:chgData name="Vaishnav, Dhwani" userId="S::dvaishn2@calstatela.edu::daaf259b-03ed-4be8-999a-8f6cd1eb8471" providerId="AD" clId="Web-{7161FCAC-11CD-45BA-98B8-D9E539741F6A}"/>
    <pc:docChg chg="modSld">
      <pc:chgData name="Vaishnav, Dhwani" userId="S::dvaishn2@calstatela.edu::daaf259b-03ed-4be8-999a-8f6cd1eb8471" providerId="AD" clId="Web-{7161FCAC-11CD-45BA-98B8-D9E539741F6A}" dt="2023-05-03T20:01:32.209" v="14" actId="1076"/>
      <pc:docMkLst>
        <pc:docMk/>
      </pc:docMkLst>
      <pc:sldChg chg="modSp">
        <pc:chgData name="Vaishnav, Dhwani" userId="S::dvaishn2@calstatela.edu::daaf259b-03ed-4be8-999a-8f6cd1eb8471" providerId="AD" clId="Web-{7161FCAC-11CD-45BA-98B8-D9E539741F6A}" dt="2023-05-03T20:01:32.209" v="14" actId="1076"/>
        <pc:sldMkLst>
          <pc:docMk/>
          <pc:sldMk cId="660619831" sldId="268"/>
        </pc:sldMkLst>
        <pc:spChg chg="mod">
          <ac:chgData name="Vaishnav, Dhwani" userId="S::dvaishn2@calstatela.edu::daaf259b-03ed-4be8-999a-8f6cd1eb8471" providerId="AD" clId="Web-{7161FCAC-11CD-45BA-98B8-D9E539741F6A}" dt="2023-05-03T20:01:32.209" v="14" actId="1076"/>
          <ac:spMkLst>
            <pc:docMk/>
            <pc:sldMk cId="660619831" sldId="268"/>
            <ac:spMk id="3" creationId="{60F32D13-7B41-68B3-D074-A66231D8F7D3}"/>
          </ac:spMkLst>
        </pc:spChg>
        <pc:spChg chg="mod">
          <ac:chgData name="Vaishnav, Dhwani" userId="S::dvaishn2@calstatela.edu::daaf259b-03ed-4be8-999a-8f6cd1eb8471" providerId="AD" clId="Web-{7161FCAC-11CD-45BA-98B8-D9E539741F6A}" dt="2023-05-03T20:01:08.505" v="7" actId="20577"/>
          <ac:spMkLst>
            <pc:docMk/>
            <pc:sldMk cId="660619831" sldId="268"/>
            <ac:spMk id="7" creationId="{E15174CD-D915-4DF7-5EE8-651D21BEBA82}"/>
          </ac:spMkLst>
        </pc:spChg>
        <pc:picChg chg="mod">
          <ac:chgData name="Vaishnav, Dhwani" userId="S::dvaishn2@calstatela.edu::daaf259b-03ed-4be8-999a-8f6cd1eb8471" providerId="AD" clId="Web-{7161FCAC-11CD-45BA-98B8-D9E539741F6A}" dt="2023-05-03T20:00:26.019" v="0" actId="14100"/>
          <ac:picMkLst>
            <pc:docMk/>
            <pc:sldMk cId="660619831" sldId="268"/>
            <ac:picMk id="6" creationId="{B2A214DA-8737-DFA8-04D0-29EBCD447D9D}"/>
          </ac:picMkLst>
        </pc:picChg>
        <pc:picChg chg="mod">
          <ac:chgData name="Vaishnav, Dhwani" userId="S::dvaishn2@calstatela.edu::daaf259b-03ed-4be8-999a-8f6cd1eb8471" providerId="AD" clId="Web-{7161FCAC-11CD-45BA-98B8-D9E539741F6A}" dt="2023-05-03T20:00:48.035" v="3" actId="1076"/>
          <ac:picMkLst>
            <pc:docMk/>
            <pc:sldMk cId="660619831" sldId="268"/>
            <ac:picMk id="8" creationId="{E99929AB-A0C4-55F3-B617-11656FB3EFD5}"/>
          </ac:picMkLst>
        </pc:picChg>
      </pc:sldChg>
    </pc:docChg>
  </pc:docChgLst>
  <pc:docChgLst>
    <pc:chgData name="Neethinayagam, Manimozhi" userId="S::mneethi@calstatela.edu::811318ba-efff-48f6-8df3-5eb24eb48ff9" providerId="AD" clId="Web-{3ED60514-DACF-AEE8-0D7C-9BB5A8506E2D}"/>
    <pc:docChg chg="modSld">
      <pc:chgData name="Neethinayagam, Manimozhi" userId="S::mneethi@calstatela.edu::811318ba-efff-48f6-8df3-5eb24eb48ff9" providerId="AD" clId="Web-{3ED60514-DACF-AEE8-0D7C-9BB5A8506E2D}" dt="2023-05-03T20:12:44.377" v="18"/>
      <pc:docMkLst>
        <pc:docMk/>
      </pc:docMkLst>
      <pc:sldChg chg="addSp delSp modSp">
        <pc:chgData name="Neethinayagam, Manimozhi" userId="S::mneethi@calstatela.edu::811318ba-efff-48f6-8df3-5eb24eb48ff9" providerId="AD" clId="Web-{3ED60514-DACF-AEE8-0D7C-9BB5A8506E2D}" dt="2023-05-03T20:12:44.377" v="18"/>
        <pc:sldMkLst>
          <pc:docMk/>
          <pc:sldMk cId="4046498221" sldId="265"/>
        </pc:sldMkLst>
        <pc:picChg chg="del">
          <ac:chgData name="Neethinayagam, Manimozhi" userId="S::mneethi@calstatela.edu::811318ba-efff-48f6-8df3-5eb24eb48ff9" providerId="AD" clId="Web-{3ED60514-DACF-AEE8-0D7C-9BB5A8506E2D}" dt="2023-05-03T20:12:05.345" v="8"/>
          <ac:picMkLst>
            <pc:docMk/>
            <pc:sldMk cId="4046498221" sldId="265"/>
            <ac:picMk id="3" creationId="{CD105F9F-F5F5-0E2B-75B4-8CB8E605E188}"/>
          </ac:picMkLst>
        </pc:picChg>
        <pc:picChg chg="add mod">
          <ac:chgData name="Neethinayagam, Manimozhi" userId="S::mneethi@calstatela.edu::811318ba-efff-48f6-8df3-5eb24eb48ff9" providerId="AD" clId="Web-{3ED60514-DACF-AEE8-0D7C-9BB5A8506E2D}" dt="2023-05-03T20:12:44.377" v="18"/>
          <ac:picMkLst>
            <pc:docMk/>
            <pc:sldMk cId="4046498221" sldId="265"/>
            <ac:picMk id="4" creationId="{5B1C8653-2A17-14B7-6E85-4DDBD30C3A3B}"/>
          </ac:picMkLst>
        </pc:picChg>
      </pc:sldChg>
      <pc:sldChg chg="modSp">
        <pc:chgData name="Neethinayagam, Manimozhi" userId="S::mneethi@calstatela.edu::811318ba-efff-48f6-8df3-5eb24eb48ff9" providerId="AD" clId="Web-{3ED60514-DACF-AEE8-0D7C-9BB5A8506E2D}" dt="2023-05-03T19:45:09.574" v="7" actId="20577"/>
        <pc:sldMkLst>
          <pc:docMk/>
          <pc:sldMk cId="51809256" sldId="267"/>
        </pc:sldMkLst>
        <pc:spChg chg="mod">
          <ac:chgData name="Neethinayagam, Manimozhi" userId="S::mneethi@calstatela.edu::811318ba-efff-48f6-8df3-5eb24eb48ff9" providerId="AD" clId="Web-{3ED60514-DACF-AEE8-0D7C-9BB5A8506E2D}" dt="2023-05-03T19:45:09.574" v="7" actId="20577"/>
          <ac:spMkLst>
            <pc:docMk/>
            <pc:sldMk cId="51809256" sldId="267"/>
            <ac:spMk id="2" creationId="{24B7F4A7-AD4A-115C-D5A6-855C304A4C13}"/>
          </ac:spMkLst>
        </pc:spChg>
        <pc:spChg chg="mod">
          <ac:chgData name="Neethinayagam, Manimozhi" userId="S::mneethi@calstatela.edu::811318ba-efff-48f6-8df3-5eb24eb48ff9" providerId="AD" clId="Web-{3ED60514-DACF-AEE8-0D7C-9BB5A8506E2D}" dt="2023-05-03T19:44:48.370" v="2" actId="20577"/>
          <ac:spMkLst>
            <pc:docMk/>
            <pc:sldMk cId="51809256" sldId="267"/>
            <ac:spMk id="3" creationId="{60F32D13-7B41-68B3-D074-A66231D8F7D3}"/>
          </ac:spMkLst>
        </pc:spChg>
      </pc:sldChg>
    </pc:docChg>
  </pc:docChgLst>
  <pc:docChgLst>
    <pc:chgData name="Khaire, Akanksha S" userId="S::akhaire3@calstatela.edu::53334218-3c5d-4467-aa12-048c7c23f617" providerId="AD" clId="Web-{B73DC1F7-6C7B-FA3B-57FB-AFCA7FA3187F}"/>
    <pc:docChg chg="modSld">
      <pc:chgData name="Khaire, Akanksha S" userId="S::akhaire3@calstatela.edu::53334218-3c5d-4467-aa12-048c7c23f617" providerId="AD" clId="Web-{B73DC1F7-6C7B-FA3B-57FB-AFCA7FA3187F}" dt="2023-05-04T07:42:35.343" v="69" actId="14100"/>
      <pc:docMkLst>
        <pc:docMk/>
      </pc:docMkLst>
      <pc:sldChg chg="addSp delSp modSp mod setBg setClrOvrMap">
        <pc:chgData name="Khaire, Akanksha S" userId="S::akhaire3@calstatela.edu::53334218-3c5d-4467-aa12-048c7c23f617" providerId="AD" clId="Web-{B73DC1F7-6C7B-FA3B-57FB-AFCA7FA3187F}" dt="2023-05-04T07:33:09.479" v="52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75" v="21"/>
          <ac:spMkLst>
            <pc:docMk/>
            <pc:sldMk cId="2149750092" sldId="257"/>
            <ac:spMk id="129" creationId="{8D0D6D3E-D7F9-4591-9CA9-DDF4DB1F73DA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75" v="21"/>
          <ac:spMkLst>
            <pc:docMk/>
            <pc:sldMk cId="2149750092" sldId="257"/>
            <ac:spMk id="130" creationId="{C4C9F2B0-1044-46EB-8AEB-C3BFFDE6C2CC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75" v="21"/>
          <ac:spMkLst>
            <pc:docMk/>
            <pc:sldMk cId="2149750092" sldId="257"/>
            <ac:spMk id="131" creationId="{D28B54C3-B57B-472A-B96E-1FCB67093DC2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75" v="21"/>
          <ac:spMkLst>
            <pc:docMk/>
            <pc:sldMk cId="2149750092" sldId="257"/>
            <ac:spMk id="132" creationId="{7DB3C429-F8DA-49B9-AF84-21996FCF78B5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5:43.826" v="6"/>
          <ac:spMkLst>
            <pc:docMk/>
            <pc:sldMk cId="2149750092" sldId="257"/>
            <ac:spMk id="136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5:47.217" v="8"/>
          <ac:spMkLst>
            <pc:docMk/>
            <pc:sldMk cId="2149750092" sldId="257"/>
            <ac:spMk id="144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5:47.217" v="8"/>
          <ac:spMkLst>
            <pc:docMk/>
            <pc:sldMk cId="2149750092" sldId="257"/>
            <ac:spMk id="145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5:47.217" v="8"/>
          <ac:spMkLst>
            <pc:docMk/>
            <pc:sldMk cId="2149750092" sldId="257"/>
            <ac:spMk id="146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5:47.217" v="8"/>
          <ac:spMkLst>
            <pc:docMk/>
            <pc:sldMk cId="2149750092" sldId="257"/>
            <ac:spMk id="148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05.296" v="10"/>
          <ac:spMkLst>
            <pc:docMk/>
            <pc:sldMk cId="2149750092" sldId="257"/>
            <ac:spMk id="150" creationId="{6F828D28-8E09-41CC-8229-3070B5467A96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05.296" v="10"/>
          <ac:spMkLst>
            <pc:docMk/>
            <pc:sldMk cId="2149750092" sldId="257"/>
            <ac:spMk id="152" creationId="{D5B012D8-7F27-4758-9AC6-C889B154BD73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05.296" v="10"/>
          <ac:spMkLst>
            <pc:docMk/>
            <pc:sldMk cId="2149750092" sldId="257"/>
            <ac:spMk id="154" creationId="{4063B759-00FC-46D1-9898-8E8625268FAF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08.657" v="12"/>
          <ac:spMkLst>
            <pc:docMk/>
            <pc:sldMk cId="2149750092" sldId="257"/>
            <ac:spMk id="156" creationId="{D47766EE-4192-4B2D-A5A0-F60F9A5F743F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08.657" v="12"/>
          <ac:spMkLst>
            <pc:docMk/>
            <pc:sldMk cId="2149750092" sldId="257"/>
            <ac:spMk id="157" creationId="{D6705569-F545-4F47-A260-A9202826EA20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15.484" v="14"/>
          <ac:spMkLst>
            <pc:docMk/>
            <pc:sldMk cId="2149750092" sldId="257"/>
            <ac:spMk id="159" creationId="{ECC07320-C2CA-4E29-8481-9D9E143C778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15.484" v="14"/>
          <ac:spMkLst>
            <pc:docMk/>
            <pc:sldMk cId="2149750092" sldId="257"/>
            <ac:spMk id="160" creationId="{178FB36B-5BFE-42CA-BC60-1115E0D95EEC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22.532" v="16"/>
          <ac:spMkLst>
            <pc:docMk/>
            <pc:sldMk cId="2149750092" sldId="257"/>
            <ac:spMk id="162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22.532" v="16"/>
          <ac:spMkLst>
            <pc:docMk/>
            <pc:sldMk cId="2149750092" sldId="257"/>
            <ac:spMk id="163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22.532" v="16"/>
          <ac:spMkLst>
            <pc:docMk/>
            <pc:sldMk cId="2149750092" sldId="257"/>
            <ac:spMk id="164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22.532" v="16"/>
          <ac:spMkLst>
            <pc:docMk/>
            <pc:sldMk cId="2149750092" sldId="257"/>
            <ac:spMk id="165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1.096" v="18"/>
          <ac:spMkLst>
            <pc:docMk/>
            <pc:sldMk cId="2149750092" sldId="257"/>
            <ac:spMk id="170" creationId="{ECC07320-C2CA-4E29-8481-9D9E143C778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1.096" v="18"/>
          <ac:spMkLst>
            <pc:docMk/>
            <pc:sldMk cId="2149750092" sldId="257"/>
            <ac:spMk id="171" creationId="{178FB36B-5BFE-42CA-BC60-1115E0D95EEC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43" v="20"/>
          <ac:spMkLst>
            <pc:docMk/>
            <pc:sldMk cId="2149750092" sldId="257"/>
            <ac:spMk id="173" creationId="{0671A8AE-40A1-4631-A6B8-581AFF065482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43" v="20"/>
          <ac:spMkLst>
            <pc:docMk/>
            <pc:sldMk cId="2149750092" sldId="257"/>
            <ac:spMk id="174" creationId="{AB58EF07-17C2-48CF-ABB0-EEF1F17CB8F0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43" v="20"/>
          <ac:spMkLst>
            <pc:docMk/>
            <pc:sldMk cId="2149750092" sldId="257"/>
            <ac:spMk id="175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43" v="20"/>
          <ac:spMkLst>
            <pc:docMk/>
            <pc:sldMk cId="2149750092" sldId="257"/>
            <ac:spMk id="176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7:55.069" v="31"/>
          <ac:spMkLst>
            <pc:docMk/>
            <pc:sldMk cId="2149750092" sldId="257"/>
            <ac:spMk id="178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83" creationId="{C1DD1A8A-57D5-4A81-AD04-532B043C5611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85" creationId="{007891EC-4501-44ED-A8C8-B11B6DB767AB}"/>
          </ac:spMkLst>
        </pc:spChg>
        <pc:spChg chg="ad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90" creationId="{E91DC736-0EF8-4F87-9146-EBF1D2EE4D3D}"/>
          </ac:spMkLst>
        </pc:spChg>
        <pc:spChg chg="ad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92" creationId="{097CD68E-23E3-4007-8847-CD0944C4F7BE}"/>
          </ac:spMkLst>
        </pc:spChg>
        <pc:spChg chg="ad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94" creationId="{AF2F604E-43BE-4DC3-B983-E071523364F8}"/>
          </ac:spMkLst>
        </pc:spChg>
        <pc:spChg chg="ad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96" creationId="{08C9B587-E65E-4B52-B37C-ABEBB6E87928}"/>
          </ac:spMkLst>
        </pc:spChg>
        <pc:picChg chg="add del mod ord">
          <ac:chgData name="Khaire, Akanksha S" userId="S::akhaire3@calstatela.edu::53334218-3c5d-4467-aa12-048c7c23f617" providerId="AD" clId="Web-{B73DC1F7-6C7B-FA3B-57FB-AFCA7FA3187F}" dt="2023-05-04T07:30:16.015" v="46"/>
          <ac:picMkLst>
            <pc:docMk/>
            <pc:sldMk cId="2149750092" sldId="257"/>
            <ac:picMk id="4" creationId="{B11A6B60-0F0C-B93A-23E9-F8A67D250C90}"/>
          </ac:picMkLst>
        </pc:picChg>
        <pc:picChg chg="add del mod">
          <ac:chgData name="Khaire, Akanksha S" userId="S::akhaire3@calstatela.edu::53334218-3c5d-4467-aa12-048c7c23f617" providerId="AD" clId="Web-{B73DC1F7-6C7B-FA3B-57FB-AFCA7FA3187F}" dt="2023-05-04T07:30:43.892" v="50"/>
          <ac:picMkLst>
            <pc:docMk/>
            <pc:sldMk cId="2149750092" sldId="257"/>
            <ac:picMk id="5" creationId="{5493C1A0-2032-2E84-B31C-FE2DA39562D9}"/>
          </ac:picMkLst>
        </pc:picChg>
        <pc:picChg chg="add del mod">
          <ac:chgData name="Khaire, Akanksha S" userId="S::akhaire3@calstatela.edu::53334218-3c5d-4467-aa12-048c7c23f617" providerId="AD" clId="Web-{B73DC1F7-6C7B-FA3B-57FB-AFCA7FA3187F}" dt="2023-05-04T07:33:09.479" v="52"/>
          <ac:picMkLst>
            <pc:docMk/>
            <pc:sldMk cId="2149750092" sldId="257"/>
            <ac:picMk id="6" creationId="{F1D183A7-BCC5-C3DA-6EDA-6D52E34DC389}"/>
          </ac:picMkLst>
        </pc:picChg>
        <pc:picChg chg="add del">
          <ac:chgData name="Khaire, Akanksha S" userId="S::akhaire3@calstatela.edu::53334218-3c5d-4467-aa12-048c7c23f617" providerId="AD" clId="Web-{B73DC1F7-6C7B-FA3B-57FB-AFCA7FA3187F}" dt="2023-05-04T07:25:23.981" v="2"/>
          <ac:picMkLst>
            <pc:docMk/>
            <pc:sldMk cId="2149750092" sldId="257"/>
            <ac:picMk id="9" creationId="{4D67E26A-D224-CFAC-0755-571CB265C501}"/>
          </ac:picMkLst>
        </pc:picChg>
      </pc:sldChg>
      <pc:sldChg chg="addSp delSp modSp mod setClrOvrMap">
        <pc:chgData name="Khaire, Akanksha S" userId="S::akhaire3@calstatela.edu::53334218-3c5d-4467-aa12-048c7c23f617" providerId="AD" clId="Web-{B73DC1F7-6C7B-FA3B-57FB-AFCA7FA3187F}" dt="2023-05-04T07:42:35.343" v="69" actId="14100"/>
        <pc:sldMkLst>
          <pc:docMk/>
          <pc:sldMk cId="2275740491" sldId="260"/>
        </pc:sldMkLst>
        <pc:spChg chg="mod">
          <ac:chgData name="Khaire, Akanksha S" userId="S::akhaire3@calstatela.edu::53334218-3c5d-4467-aa12-048c7c23f617" providerId="AD" clId="Web-{B73DC1F7-6C7B-FA3B-57FB-AFCA7FA3187F}" dt="2023-05-04T07:42:20.889" v="64" actId="20577"/>
          <ac:spMkLst>
            <pc:docMk/>
            <pc:sldMk cId="2275740491" sldId="260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B73DC1F7-6C7B-FA3B-57FB-AFCA7FA3187F}" dt="2023-05-04T07:42:35.343" v="69" actId="14100"/>
          <ac:spMkLst>
            <pc:docMk/>
            <pc:sldMk cId="2275740491" sldId="260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99" v="55"/>
          <ac:spMkLst>
            <pc:docMk/>
            <pc:sldMk cId="2275740491" sldId="260"/>
            <ac:spMk id="36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99" v="55"/>
          <ac:spMkLst>
            <pc:docMk/>
            <pc:sldMk cId="2275740491" sldId="260"/>
            <ac:spMk id="37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36" v="54"/>
          <ac:spMkLst>
            <pc:docMk/>
            <pc:sldMk cId="2275740491" sldId="260"/>
            <ac:spMk id="39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36" v="54"/>
          <ac:spMkLst>
            <pc:docMk/>
            <pc:sldMk cId="2275740491" sldId="260"/>
            <ac:spMk id="40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36" v="54"/>
          <ac:spMkLst>
            <pc:docMk/>
            <pc:sldMk cId="2275740491" sldId="260"/>
            <ac:spMk id="41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36" v="54"/>
          <ac:spMkLst>
            <pc:docMk/>
            <pc:sldMk cId="2275740491" sldId="260"/>
            <ac:spMk id="46" creationId="{55D4142C-5077-457F-A6AD-3FECFDB39685}"/>
          </ac:spMkLst>
        </pc:spChg>
        <pc:spChg chg="add">
          <ac:chgData name="Khaire, Akanksha S" userId="S::akhaire3@calstatela.edu::53334218-3c5d-4467-aa12-048c7c23f617" providerId="AD" clId="Web-{B73DC1F7-6C7B-FA3B-57FB-AFCA7FA3187F}" dt="2023-05-04T07:37:27.199" v="55"/>
          <ac:spMkLst>
            <pc:docMk/>
            <pc:sldMk cId="2275740491" sldId="260"/>
            <ac:spMk id="49" creationId="{257363FD-7E77-4145-9483-331A807ADF0E}"/>
          </ac:spMkLst>
        </pc:spChg>
        <pc:picChg chg="mod">
          <ac:chgData name="Khaire, Akanksha S" userId="S::akhaire3@calstatela.edu::53334218-3c5d-4467-aa12-048c7c23f617" providerId="AD" clId="Web-{B73DC1F7-6C7B-FA3B-57FB-AFCA7FA3187F}" dt="2023-05-04T07:37:27.199" v="55"/>
          <ac:picMkLst>
            <pc:docMk/>
            <pc:sldMk cId="2275740491" sldId="260"/>
            <ac:picMk id="6" creationId="{FA549B1B-0107-A9ED-3388-39C18A571D4F}"/>
          </ac:picMkLst>
        </pc:picChg>
      </pc:sldChg>
    </pc:docChg>
  </pc:docChgLst>
  <pc:docChgLst>
    <pc:chgData name="Neethinayagam, Manimozhi" userId="S::mneethi@calstatela.edu::811318ba-efff-48f6-8df3-5eb24eb48ff9" providerId="AD" clId="Web-{59417CE4-9F07-22AD-3587-73CD299C2A1A}"/>
    <pc:docChg chg="modSld">
      <pc:chgData name="Neethinayagam, Manimozhi" userId="S::mneethi@calstatela.edu::811318ba-efff-48f6-8df3-5eb24eb48ff9" providerId="AD" clId="Web-{59417CE4-9F07-22AD-3587-73CD299C2A1A}" dt="2023-05-09T00:56:46.405" v="7" actId="20577"/>
      <pc:docMkLst>
        <pc:docMk/>
      </pc:docMkLst>
      <pc:sldChg chg="modSp">
        <pc:chgData name="Neethinayagam, Manimozhi" userId="S::mneethi@calstatela.edu::811318ba-efff-48f6-8df3-5eb24eb48ff9" providerId="AD" clId="Web-{59417CE4-9F07-22AD-3587-73CD299C2A1A}" dt="2023-05-09T00:56:46.405" v="7" actId="20577"/>
        <pc:sldMkLst>
          <pc:docMk/>
          <pc:sldMk cId="3305062686" sldId="285"/>
        </pc:sldMkLst>
        <pc:spChg chg="mod">
          <ac:chgData name="Neethinayagam, Manimozhi" userId="S::mneethi@calstatela.edu::811318ba-efff-48f6-8df3-5eb24eb48ff9" providerId="AD" clId="Web-{59417CE4-9F07-22AD-3587-73CD299C2A1A}" dt="2023-05-09T00:56:46.405" v="7" actId="20577"/>
          <ac:spMkLst>
            <pc:docMk/>
            <pc:sldMk cId="3305062686" sldId="285"/>
            <ac:spMk id="3" creationId="{ECC890A0-1E51-DF82-A405-671DE1DEB394}"/>
          </ac:spMkLst>
        </pc:spChg>
      </pc:sldChg>
    </pc:docChg>
  </pc:docChgLst>
  <pc:docChgLst>
    <pc:chgData name="Vaishnav, Dhwani" userId="S::dvaishn2@calstatela.edu::daaf259b-03ed-4be8-999a-8f6cd1eb8471" providerId="AD" clId="Web-{AC8A4D8A-3942-462F-85F4-DF59E737E3F5}"/>
    <pc:docChg chg="modSld">
      <pc:chgData name="Vaishnav, Dhwani" userId="S::dvaishn2@calstatela.edu::daaf259b-03ed-4be8-999a-8f6cd1eb8471" providerId="AD" clId="Web-{AC8A4D8A-3942-462F-85F4-DF59E737E3F5}" dt="2023-05-05T00:36:39.838" v="6" actId="14100"/>
      <pc:docMkLst>
        <pc:docMk/>
      </pc:docMkLst>
      <pc:sldChg chg="modSp">
        <pc:chgData name="Vaishnav, Dhwani" userId="S::dvaishn2@calstatela.edu::daaf259b-03ed-4be8-999a-8f6cd1eb8471" providerId="AD" clId="Web-{AC8A4D8A-3942-462F-85F4-DF59E737E3F5}" dt="2023-05-05T00:36:39.838" v="6" actId="14100"/>
        <pc:sldMkLst>
          <pc:docMk/>
          <pc:sldMk cId="4046498221" sldId="265"/>
        </pc:sldMkLst>
        <pc:spChg chg="mod">
          <ac:chgData name="Vaishnav, Dhwani" userId="S::dvaishn2@calstatela.edu::daaf259b-03ed-4be8-999a-8f6cd1eb8471" providerId="AD" clId="Web-{AC8A4D8A-3942-462F-85F4-DF59E737E3F5}" dt="2023-05-05T00:36:33.619" v="3" actId="1076"/>
          <ac:spMkLst>
            <pc:docMk/>
            <pc:sldMk cId="4046498221" sldId="265"/>
            <ac:spMk id="9" creationId="{071E46A2-C241-9A85-0C6C-0722723C23BD}"/>
          </ac:spMkLst>
        </pc:spChg>
        <pc:picChg chg="mod">
          <ac:chgData name="Vaishnav, Dhwani" userId="S::dvaishn2@calstatela.edu::daaf259b-03ed-4be8-999a-8f6cd1eb8471" providerId="AD" clId="Web-{AC8A4D8A-3942-462F-85F4-DF59E737E3F5}" dt="2023-05-05T00:36:39.838" v="6" actId="14100"/>
          <ac:picMkLst>
            <pc:docMk/>
            <pc:sldMk cId="4046498221" sldId="265"/>
            <ac:picMk id="4" creationId="{CF03964B-3087-CF48-2226-ED5DBC927E53}"/>
          </ac:picMkLst>
        </pc:picChg>
      </pc:sldChg>
    </pc:docChg>
  </pc:docChgLst>
  <pc:docChgLst>
    <pc:chgData name="Vaishnav, Dhwani" userId="S::dvaishn2@calstatela.edu::daaf259b-03ed-4be8-999a-8f6cd1eb8471" providerId="AD" clId="Web-{204F8854-4473-4EDA-AB39-DDF173B651B7}"/>
    <pc:docChg chg="addSld delSld modSld">
      <pc:chgData name="Vaishnav, Dhwani" userId="S::dvaishn2@calstatela.edu::daaf259b-03ed-4be8-999a-8f6cd1eb8471" providerId="AD" clId="Web-{204F8854-4473-4EDA-AB39-DDF173B651B7}" dt="2023-05-08T04:25:50.634" v="577"/>
      <pc:docMkLst>
        <pc:docMk/>
      </pc:docMkLst>
      <pc:sldChg chg="add del">
        <pc:chgData name="Vaishnav, Dhwani" userId="S::dvaishn2@calstatela.edu::daaf259b-03ed-4be8-999a-8f6cd1eb8471" providerId="AD" clId="Web-{204F8854-4473-4EDA-AB39-DDF173B651B7}" dt="2023-05-08T04:25:50.634" v="577"/>
        <pc:sldMkLst>
          <pc:docMk/>
          <pc:sldMk cId="1996088531" sldId="266"/>
        </pc:sldMkLst>
      </pc:sldChg>
      <pc:sldChg chg="addSp delSp modSp add replId">
        <pc:chgData name="Vaishnav, Dhwani" userId="S::dvaishn2@calstatela.edu::daaf259b-03ed-4be8-999a-8f6cd1eb8471" providerId="AD" clId="Web-{204F8854-4473-4EDA-AB39-DDF173B651B7}" dt="2023-05-08T04:25:28.960" v="576" actId="1076"/>
        <pc:sldMkLst>
          <pc:docMk/>
          <pc:sldMk cId="700904965" sldId="282"/>
        </pc:sldMkLst>
        <pc:spChg chg="mod">
          <ac:chgData name="Vaishnav, Dhwani" userId="S::dvaishn2@calstatela.edu::daaf259b-03ed-4be8-999a-8f6cd1eb8471" providerId="AD" clId="Web-{204F8854-4473-4EDA-AB39-DDF173B651B7}" dt="2023-05-08T04:12:42.612" v="190" actId="1076"/>
          <ac:spMkLst>
            <pc:docMk/>
            <pc:sldMk cId="700904965" sldId="282"/>
            <ac:spMk id="2" creationId="{24B7F4A7-AD4A-115C-D5A6-855C304A4C13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867" v="571" actId="1076"/>
          <ac:spMkLst>
            <pc:docMk/>
            <pc:sldMk cId="700904965" sldId="282"/>
            <ac:spMk id="5" creationId="{D65373AC-93D2-7AAF-A541-BDA50272B412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882" v="572" actId="1076"/>
          <ac:spMkLst>
            <pc:docMk/>
            <pc:sldMk cId="700904965" sldId="282"/>
            <ac:spMk id="6" creationId="{C5FD639A-876C-0653-2AD2-77387A498577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898" v="573" actId="1076"/>
          <ac:spMkLst>
            <pc:docMk/>
            <pc:sldMk cId="700904965" sldId="282"/>
            <ac:spMk id="8" creationId="{CB5B2B4D-C28E-A7F0-2CC7-0E7430378D50}"/>
          </ac:spMkLst>
        </pc:spChg>
        <pc:spChg chg="mod">
          <ac:chgData name="Vaishnav, Dhwani" userId="S::dvaishn2@calstatela.edu::daaf259b-03ed-4be8-999a-8f6cd1eb8471" providerId="AD" clId="Web-{204F8854-4473-4EDA-AB39-DDF173B651B7}" dt="2023-05-08T04:21:33.023" v="354" actId="20577"/>
          <ac:spMkLst>
            <pc:docMk/>
            <pc:sldMk cId="700904965" sldId="282"/>
            <ac:spMk id="9" creationId="{5E0636EB-FE8B-9B40-FFB9-9A50A4BA0577}"/>
          </ac:spMkLst>
        </pc:spChg>
        <pc:spChg chg="add del mod">
          <ac:chgData name="Vaishnav, Dhwani" userId="S::dvaishn2@calstatela.edu::daaf259b-03ed-4be8-999a-8f6cd1eb8471" providerId="AD" clId="Web-{204F8854-4473-4EDA-AB39-DDF173B651B7}" dt="2023-05-08T04:15:58.781" v="283"/>
          <ac:spMkLst>
            <pc:docMk/>
            <pc:sldMk cId="700904965" sldId="282"/>
            <ac:spMk id="10" creationId="{CB1BF71A-D6BE-FDFF-9598-0B745315DA40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913" v="574" actId="1076"/>
          <ac:spMkLst>
            <pc:docMk/>
            <pc:sldMk cId="700904965" sldId="282"/>
            <ac:spMk id="11" creationId="{9F7939F5-B269-ADA3-053A-3ACF9ADC6A6B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945" v="575" actId="1076"/>
          <ac:spMkLst>
            <pc:docMk/>
            <pc:sldMk cId="700904965" sldId="282"/>
            <ac:spMk id="12" creationId="{50DED751-2430-A4CF-151A-CE5D1166A82F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960" v="576" actId="1076"/>
          <ac:spMkLst>
            <pc:docMk/>
            <pc:sldMk cId="700904965" sldId="282"/>
            <ac:spMk id="13" creationId="{D04D120A-CCE0-7BE7-5EB0-4FFC8CBC887C}"/>
          </ac:spMkLst>
        </pc:spChg>
        <pc:graphicFrameChg chg="add mod modGraphic">
          <ac:chgData name="Vaishnav, Dhwani" userId="S::dvaishn2@calstatela.edu::daaf259b-03ed-4be8-999a-8f6cd1eb8471" providerId="AD" clId="Web-{204F8854-4473-4EDA-AB39-DDF173B651B7}" dt="2023-05-08T04:25:21.522" v="570" actId="1076"/>
          <ac:graphicFrameMkLst>
            <pc:docMk/>
            <pc:sldMk cId="700904965" sldId="282"/>
            <ac:graphicFrameMk id="4" creationId="{466BC89E-1E7A-343A-DCB3-8857A05F3F40}"/>
          </ac:graphicFrameMkLst>
        </pc:graphicFrameChg>
        <pc:picChg chg="mod">
          <ac:chgData name="Vaishnav, Dhwani" userId="S::dvaishn2@calstatela.edu::daaf259b-03ed-4be8-999a-8f6cd1eb8471" providerId="AD" clId="Web-{204F8854-4473-4EDA-AB39-DDF173B651B7}" dt="2023-05-08T04:00:59.674" v="15" actId="1076"/>
          <ac:picMkLst>
            <pc:docMk/>
            <pc:sldMk cId="700904965" sldId="282"/>
            <ac:picMk id="7" creationId="{D83BEA79-43BD-7F24-2DEF-AEC1892F19DF}"/>
          </ac:picMkLst>
        </pc:picChg>
      </pc:sldChg>
    </pc:docChg>
  </pc:docChgLst>
  <pc:docChgLst>
    <pc:chgData name="Vaishnav, Dhwani" userId="S::dvaishn2@calstatela.edu::daaf259b-03ed-4be8-999a-8f6cd1eb8471" providerId="AD" clId="Web-{38226DA8-7656-4CA9-B80F-FBC2FA97BEA0}"/>
    <pc:docChg chg="modSld">
      <pc:chgData name="Vaishnav, Dhwani" userId="S::dvaishn2@calstatela.edu::daaf259b-03ed-4be8-999a-8f6cd1eb8471" providerId="AD" clId="Web-{38226DA8-7656-4CA9-B80F-FBC2FA97BEA0}" dt="2023-05-09T05:43:10.813" v="1"/>
      <pc:docMkLst>
        <pc:docMk/>
      </pc:docMkLst>
      <pc:sldChg chg="modSp">
        <pc:chgData name="Vaishnav, Dhwani" userId="S::dvaishn2@calstatela.edu::daaf259b-03ed-4be8-999a-8f6cd1eb8471" providerId="AD" clId="Web-{38226DA8-7656-4CA9-B80F-FBC2FA97BEA0}" dt="2023-05-09T05:43:10.813" v="1"/>
        <pc:sldMkLst>
          <pc:docMk/>
          <pc:sldMk cId="1143299794" sldId="263"/>
        </pc:sldMkLst>
        <pc:picChg chg="mod">
          <ac:chgData name="Vaishnav, Dhwani" userId="S::dvaishn2@calstatela.edu::daaf259b-03ed-4be8-999a-8f6cd1eb8471" providerId="AD" clId="Web-{38226DA8-7656-4CA9-B80F-FBC2FA97BEA0}" dt="2023-05-09T05:43:10.813" v="1"/>
          <ac:picMkLst>
            <pc:docMk/>
            <pc:sldMk cId="1143299794" sldId="263"/>
            <ac:picMk id="4" creationId="{9EF82577-0C43-84FC-7A9C-18F0BE833E28}"/>
          </ac:picMkLst>
        </pc:picChg>
      </pc:sldChg>
      <pc:sldChg chg="modSp">
        <pc:chgData name="Vaishnav, Dhwani" userId="S::dvaishn2@calstatela.edu::daaf259b-03ed-4be8-999a-8f6cd1eb8471" providerId="AD" clId="Web-{38226DA8-7656-4CA9-B80F-FBC2FA97BEA0}" dt="2023-05-09T05:43:01.297" v="0"/>
        <pc:sldMkLst>
          <pc:docMk/>
          <pc:sldMk cId="700904965" sldId="282"/>
        </pc:sldMkLst>
        <pc:picChg chg="mod">
          <ac:chgData name="Vaishnav, Dhwani" userId="S::dvaishn2@calstatela.edu::daaf259b-03ed-4be8-999a-8f6cd1eb8471" providerId="AD" clId="Web-{38226DA8-7656-4CA9-B80F-FBC2FA97BEA0}" dt="2023-05-09T05:43:01.297" v="0"/>
          <ac:picMkLst>
            <pc:docMk/>
            <pc:sldMk cId="700904965" sldId="282"/>
            <ac:picMk id="7" creationId="{D83BEA79-43BD-7F24-2DEF-AEC1892F19DF}"/>
          </ac:picMkLst>
        </pc:picChg>
      </pc:sldChg>
    </pc:docChg>
  </pc:docChgLst>
  <pc:docChgLst>
    <pc:chgData name="Vaishnav, Dhwani" userId="S::dvaishn2@calstatela.edu::daaf259b-03ed-4be8-999a-8f6cd1eb8471" providerId="AD" clId="Web-{486297A6-20F7-44F2-BC88-C2B5FAEF146F}"/>
    <pc:docChg chg="modSld">
      <pc:chgData name="Vaishnav, Dhwani" userId="S::dvaishn2@calstatela.edu::daaf259b-03ed-4be8-999a-8f6cd1eb8471" providerId="AD" clId="Web-{486297A6-20F7-44F2-BC88-C2B5FAEF146F}" dt="2023-05-09T23:48:57.070" v="130" actId="20577"/>
      <pc:docMkLst>
        <pc:docMk/>
      </pc:docMkLst>
      <pc:sldChg chg="modSp">
        <pc:chgData name="Vaishnav, Dhwani" userId="S::dvaishn2@calstatela.edu::daaf259b-03ed-4be8-999a-8f6cd1eb8471" providerId="AD" clId="Web-{486297A6-20F7-44F2-BC88-C2B5FAEF146F}" dt="2023-05-09T23:48:57.070" v="130" actId="20577"/>
        <pc:sldMkLst>
          <pc:docMk/>
          <pc:sldMk cId="2672100842" sldId="256"/>
        </pc:sldMkLst>
        <pc:spChg chg="mod">
          <ac:chgData name="Vaishnav, Dhwani" userId="S::dvaishn2@calstatela.edu::daaf259b-03ed-4be8-999a-8f6cd1eb8471" providerId="AD" clId="Web-{486297A6-20F7-44F2-BC88-C2B5FAEF146F}" dt="2023-05-09T23:48:57.070" v="130" actId="20577"/>
          <ac:spMkLst>
            <pc:docMk/>
            <pc:sldMk cId="2672100842" sldId="256"/>
            <ac:spMk id="3" creationId="{60F32D13-7B41-68B3-D074-A66231D8F7D3}"/>
          </ac:spMkLst>
        </pc:spChg>
      </pc:sldChg>
      <pc:sldChg chg="addSp delSp modSp">
        <pc:chgData name="Vaishnav, Dhwani" userId="S::dvaishn2@calstatela.edu::daaf259b-03ed-4be8-999a-8f6cd1eb8471" providerId="AD" clId="Web-{486297A6-20F7-44F2-BC88-C2B5FAEF146F}" dt="2023-05-09T23:46:59.847" v="21" actId="20577"/>
        <pc:sldMkLst>
          <pc:docMk/>
          <pc:sldMk cId="2294134202" sldId="287"/>
        </pc:sldMkLst>
        <pc:spChg chg="mod ord">
          <ac:chgData name="Vaishnav, Dhwani" userId="S::dvaishn2@calstatela.edu::daaf259b-03ed-4be8-999a-8f6cd1eb8471" providerId="AD" clId="Web-{486297A6-20F7-44F2-BC88-C2B5FAEF146F}" dt="2023-05-09T23:46:59.847" v="21" actId="20577"/>
          <ac:spMkLst>
            <pc:docMk/>
            <pc:sldMk cId="2294134202" sldId="287"/>
            <ac:spMk id="150" creationId="{2A9B0690-8729-752B-A00E-EDD4A3A2C809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22.062" v="2"/>
          <ac:spMkLst>
            <pc:docMk/>
            <pc:sldMk cId="2294134202" sldId="287"/>
            <ac:spMk id="153" creationId="{2EB492CD-616E-47F8-933B-5E2D952A0593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22.062" v="2"/>
          <ac:spMkLst>
            <pc:docMk/>
            <pc:sldMk cId="2294134202" sldId="287"/>
            <ac:spMk id="167" creationId="{59383CF9-23B5-4335-9B21-1791C4CF1C75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22.062" v="2"/>
          <ac:spMkLst>
            <pc:docMk/>
            <pc:sldMk cId="2294134202" sldId="287"/>
            <ac:spMk id="177" creationId="{0007FE00-9498-4706-B255-6437B0252C02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34.281" v="4"/>
          <ac:spMkLst>
            <pc:docMk/>
            <pc:sldMk cId="2294134202" sldId="287"/>
            <ac:spMk id="181" creationId="{D009D6D5-DAC2-4A8B-A17A-E206B9012D09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37.109" v="6"/>
          <ac:spMkLst>
            <pc:docMk/>
            <pc:sldMk cId="2294134202" sldId="287"/>
            <ac:spMk id="184" creationId="{4F7EBAE4-9945-4473-9E34-B2C66EA0F03D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37.109" v="6"/>
          <ac:spMkLst>
            <pc:docMk/>
            <pc:sldMk cId="2294134202" sldId="287"/>
            <ac:spMk id="194" creationId="{70BEB1E7-2F88-40BC-B73D-42E5B6F80BFC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37.109" v="6"/>
          <ac:spMkLst>
            <pc:docMk/>
            <pc:sldMk cId="2294134202" sldId="287"/>
            <ac:spMk id="196" creationId="{A7B99495-F43F-4D80-A44F-2CB4764EB90B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5.219" v="8"/>
          <ac:spMkLst>
            <pc:docMk/>
            <pc:sldMk cId="2294134202" sldId="287"/>
            <ac:spMk id="198" creationId="{DB304A14-32D0-4873-B914-423ED7B8DAFD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5.219" v="8"/>
          <ac:spMkLst>
            <pc:docMk/>
            <pc:sldMk cId="2294134202" sldId="287"/>
            <ac:spMk id="200" creationId="{1D460C86-854F-4FB3-ABC2-E823D8FEB9DB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5.219" v="8"/>
          <ac:spMkLst>
            <pc:docMk/>
            <pc:sldMk cId="2294134202" sldId="287"/>
            <ac:spMk id="202" creationId="{BB48116A-278A-4CC5-89D3-9DE8E8FF1245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9.594" v="10"/>
          <ac:spMkLst>
            <pc:docMk/>
            <pc:sldMk cId="2294134202" sldId="287"/>
            <ac:spMk id="206" creationId="{6EFC920F-B85A-4068-BD93-41064EDE93D3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9.594" v="10"/>
          <ac:spMkLst>
            <pc:docMk/>
            <pc:sldMk cId="2294134202" sldId="287"/>
            <ac:spMk id="216" creationId="{CBC4F608-B4B8-48C3-9572-C0F061B1CD99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9.594" v="10"/>
          <ac:spMkLst>
            <pc:docMk/>
            <pc:sldMk cId="2294134202" sldId="287"/>
            <ac:spMk id="218" creationId="{1382A32C-5B0C-4B1C-A074-76C6DBCC9F87}"/>
          </ac:spMkLst>
        </pc:spChg>
        <pc:spChg chg="add">
          <ac:chgData name="Vaishnav, Dhwani" userId="S::dvaishn2@calstatela.edu::daaf259b-03ed-4be8-999a-8f6cd1eb8471" providerId="AD" clId="Web-{486297A6-20F7-44F2-BC88-C2B5FAEF146F}" dt="2023-05-09T23:38:49.594" v="11"/>
          <ac:spMkLst>
            <pc:docMk/>
            <pc:sldMk cId="2294134202" sldId="287"/>
            <ac:spMk id="220" creationId="{460B0EFB-53ED-4F35-B05D-F658EA021C65}"/>
          </ac:spMkLst>
        </pc:spChg>
        <pc:spChg chg="add">
          <ac:chgData name="Vaishnav, Dhwani" userId="S::dvaishn2@calstatela.edu::daaf259b-03ed-4be8-999a-8f6cd1eb8471" providerId="AD" clId="Web-{486297A6-20F7-44F2-BC88-C2B5FAEF146F}" dt="2023-05-09T23:38:49.594" v="11"/>
          <ac:spMkLst>
            <pc:docMk/>
            <pc:sldMk cId="2294134202" sldId="287"/>
            <ac:spMk id="222" creationId="{835EF3DD-7D43-4A27-8967-A92FD8CC9365}"/>
          </ac:spMkLst>
        </pc:spChg>
        <pc:grpChg chg="add del">
          <ac:chgData name="Vaishnav, Dhwani" userId="S::dvaishn2@calstatela.edu::daaf259b-03ed-4be8-999a-8f6cd1eb8471" providerId="AD" clId="Web-{486297A6-20F7-44F2-BC88-C2B5FAEF146F}" dt="2023-05-09T23:38:49.594" v="10"/>
          <ac:grpSpMkLst>
            <pc:docMk/>
            <pc:sldMk cId="2294134202" sldId="287"/>
            <ac:grpSpMk id="213" creationId="{1C559108-BBAE-426C-8564-051D2BA6DDC8}"/>
          </ac:grpSpMkLst>
        </pc:grpChg>
        <pc:picChg chg="add mod">
          <ac:chgData name="Vaishnav, Dhwani" userId="S::dvaishn2@calstatela.edu::daaf259b-03ed-4be8-999a-8f6cd1eb8471" providerId="AD" clId="Web-{486297A6-20F7-44F2-BC88-C2B5FAEF146F}" dt="2023-05-09T23:38:49.594" v="11"/>
          <ac:picMkLst>
            <pc:docMk/>
            <pc:sldMk cId="2294134202" sldId="287"/>
            <ac:picMk id="3" creationId="{703842D2-1FC5-B607-F711-A62A4DA2396D}"/>
          </ac:picMkLst>
        </pc:picChg>
      </pc:sldChg>
    </pc:docChg>
  </pc:docChgLst>
  <pc:docChgLst>
    <pc:chgData name="Khaire, Akanksha S" userId="S::akhaire3@calstatela.edu::53334218-3c5d-4467-aa12-048c7c23f617" providerId="AD" clId="Web-{61D4CA4E-5F26-C852-5EF3-185C8AAF3091}"/>
    <pc:docChg chg="addSld modSld">
      <pc:chgData name="Khaire, Akanksha S" userId="S::akhaire3@calstatela.edu::53334218-3c5d-4467-aa12-048c7c23f617" providerId="AD" clId="Web-{61D4CA4E-5F26-C852-5EF3-185C8AAF3091}" dt="2023-05-04T18:07:06.491" v="13"/>
      <pc:docMkLst>
        <pc:docMk/>
      </pc:docMkLst>
      <pc:sldChg chg="addSp modSp mod setBg">
        <pc:chgData name="Khaire, Akanksha S" userId="S::akhaire3@calstatela.edu::53334218-3c5d-4467-aa12-048c7c23f617" providerId="AD" clId="Web-{61D4CA4E-5F26-C852-5EF3-185C8AAF3091}" dt="2023-05-04T18:01:51.530" v="6"/>
        <pc:sldMkLst>
          <pc:docMk/>
          <pc:sldMk cId="1694472737" sldId="258"/>
        </pc:sldMkLst>
        <pc:spChg chg="mod">
          <ac:chgData name="Khaire, Akanksha S" userId="S::akhaire3@calstatela.edu::53334218-3c5d-4467-aa12-048c7c23f617" providerId="AD" clId="Web-{61D4CA4E-5F26-C852-5EF3-185C8AAF3091}" dt="2023-05-04T18:01:51.530" v="6"/>
          <ac:spMkLst>
            <pc:docMk/>
            <pc:sldMk cId="1694472737" sldId="258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61D4CA4E-5F26-C852-5EF3-185C8AAF3091}" dt="2023-05-04T18:01:51.530" v="6"/>
          <ac:spMkLst>
            <pc:docMk/>
            <pc:sldMk cId="1694472737" sldId="258"/>
            <ac:spMk id="3" creationId="{60F32D13-7B41-68B3-D074-A66231D8F7D3}"/>
          </ac:spMkLst>
        </pc:spChg>
        <pc:spChg chg="add">
          <ac:chgData name="Khaire, Akanksha S" userId="S::akhaire3@calstatela.edu::53334218-3c5d-4467-aa12-048c7c23f617" providerId="AD" clId="Web-{61D4CA4E-5F26-C852-5EF3-185C8AAF3091}" dt="2023-05-04T18:01:51.530" v="6"/>
          <ac:spMkLst>
            <pc:docMk/>
            <pc:sldMk cId="1694472737" sldId="258"/>
            <ac:spMk id="9" creationId="{257363FD-7E77-4145-9483-331A807ADF0E}"/>
          </ac:spMkLst>
        </pc:spChg>
        <pc:picChg chg="add mod ord">
          <ac:chgData name="Khaire, Akanksha S" userId="S::akhaire3@calstatela.edu::53334218-3c5d-4467-aa12-048c7c23f617" providerId="AD" clId="Web-{61D4CA4E-5F26-C852-5EF3-185C8AAF3091}" dt="2023-05-04T18:01:51.530" v="6"/>
          <ac:picMkLst>
            <pc:docMk/>
            <pc:sldMk cId="1694472737" sldId="258"/>
            <ac:picMk id="4" creationId="{00B183FD-F187-ABFB-375C-59658EDEF2A7}"/>
          </ac:picMkLst>
        </pc:picChg>
      </pc:sldChg>
      <pc:sldChg chg="addSp delSp modSp">
        <pc:chgData name="Khaire, Akanksha S" userId="S::akhaire3@calstatela.edu::53334218-3c5d-4467-aa12-048c7c23f617" providerId="AD" clId="Web-{61D4CA4E-5F26-C852-5EF3-185C8AAF3091}" dt="2023-05-04T17:59:29.246" v="4"/>
        <pc:sldMkLst>
          <pc:docMk/>
          <pc:sldMk cId="4087680117" sldId="261"/>
        </pc:sldMkLst>
        <pc:spChg chg="mod">
          <ac:chgData name="Khaire, Akanksha S" userId="S::akhaire3@calstatela.edu::53334218-3c5d-4467-aa12-048c7c23f617" providerId="AD" clId="Web-{61D4CA4E-5F26-C852-5EF3-185C8AAF3091}" dt="2023-05-04T17:59:29.246" v="4"/>
          <ac:spMkLst>
            <pc:docMk/>
            <pc:sldMk cId="4087680117" sldId="261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61D4CA4E-5F26-C852-5EF3-185C8AAF3091}" dt="2023-05-04T17:59:29.246" v="4"/>
          <ac:spMkLst>
            <pc:docMk/>
            <pc:sldMk cId="4087680117" sldId="261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7:59:29.246" v="4"/>
          <ac:spMkLst>
            <pc:docMk/>
            <pc:sldMk cId="4087680117" sldId="261"/>
            <ac:spMk id="34" creationId="{362810D9-2C5A-477D-949C-C191895477F3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7:59:29.246" v="4"/>
          <ac:spMkLst>
            <pc:docMk/>
            <pc:sldMk cId="4087680117" sldId="261"/>
            <ac:spMk id="35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7:59:29.183" v="3"/>
          <ac:spMkLst>
            <pc:docMk/>
            <pc:sldMk cId="4087680117" sldId="261"/>
            <ac:spMk id="40" creationId="{61B510C8-EAE9-490A-AD32-4F0DEC730B43}"/>
          </ac:spMkLst>
        </pc:spChg>
        <pc:spChg chg="add">
          <ac:chgData name="Khaire, Akanksha S" userId="S::akhaire3@calstatela.edu::53334218-3c5d-4467-aa12-048c7c23f617" providerId="AD" clId="Web-{61D4CA4E-5F26-C852-5EF3-185C8AAF3091}" dt="2023-05-04T17:59:29.246" v="4"/>
          <ac:spMkLst>
            <pc:docMk/>
            <pc:sldMk cId="4087680117" sldId="261"/>
            <ac:spMk id="42" creationId="{257363FD-7E77-4145-9483-331A807ADF0E}"/>
          </ac:spMkLst>
        </pc:spChg>
        <pc:picChg chg="mod">
          <ac:chgData name="Khaire, Akanksha S" userId="S::akhaire3@calstatela.edu::53334218-3c5d-4467-aa12-048c7c23f617" providerId="AD" clId="Web-{61D4CA4E-5F26-C852-5EF3-185C8AAF3091}" dt="2023-05-04T17:59:29.246" v="4"/>
          <ac:picMkLst>
            <pc:docMk/>
            <pc:sldMk cId="4087680117" sldId="261"/>
            <ac:picMk id="4" creationId="{949C4C5D-CB05-6D75-10B3-8CF2785BA06E}"/>
          </ac:picMkLst>
        </pc:picChg>
      </pc:sldChg>
      <pc:sldChg chg="addSp delSp modSp">
        <pc:chgData name="Khaire, Akanksha S" userId="S::akhaire3@calstatela.edu::53334218-3c5d-4467-aa12-048c7c23f617" providerId="AD" clId="Web-{61D4CA4E-5F26-C852-5EF3-185C8AAF3091}" dt="2023-05-04T18:04:32.800" v="12"/>
        <pc:sldMkLst>
          <pc:docMk/>
          <pc:sldMk cId="3501204398" sldId="274"/>
        </pc:sldMkLst>
        <pc:spChg chg="mod">
          <ac:chgData name="Khaire, Akanksha S" userId="S::akhaire3@calstatela.edu::53334218-3c5d-4467-aa12-048c7c23f617" providerId="AD" clId="Web-{61D4CA4E-5F26-C852-5EF3-185C8AAF3091}" dt="2023-05-04T18:04:32.800" v="12"/>
          <ac:spMkLst>
            <pc:docMk/>
            <pc:sldMk cId="3501204398" sldId="274"/>
            <ac:spMk id="2" creationId="{24B7F4A7-AD4A-115C-D5A6-855C304A4C13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8:04:32.800" v="12"/>
          <ac:spMkLst>
            <pc:docMk/>
            <pc:sldMk cId="3501204398" sldId="274"/>
            <ac:spMk id="8" creationId="{A8384FB5-9ADC-4DDC-881B-597D56F5B15D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8:04:32.800" v="12"/>
          <ac:spMkLst>
            <pc:docMk/>
            <pc:sldMk cId="3501204398" sldId="274"/>
            <ac:spMk id="10" creationId="{1199E1B1-A8C0-4FE8-A5A8-1CB41D69F857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8:04:32.800" v="12"/>
          <ac:spMkLst>
            <pc:docMk/>
            <pc:sldMk cId="3501204398" sldId="274"/>
            <ac:spMk id="12" creationId="{84A8DE83-DE75-4B41-9DB4-A7EC0B0DEC0B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8:04:32.800" v="12"/>
          <ac:spMkLst>
            <pc:docMk/>
            <pc:sldMk cId="3501204398" sldId="274"/>
            <ac:spMk id="14" creationId="{A7009A0A-BEF5-4EAC-AF15-E4F9F002E239}"/>
          </ac:spMkLst>
        </pc:spChg>
        <pc:picChg chg="mod ord">
          <ac:chgData name="Khaire, Akanksha S" userId="S::akhaire3@calstatela.edu::53334218-3c5d-4467-aa12-048c7c23f617" providerId="AD" clId="Web-{61D4CA4E-5F26-C852-5EF3-185C8AAF3091}" dt="2023-05-04T18:04:32.800" v="12"/>
          <ac:picMkLst>
            <pc:docMk/>
            <pc:sldMk cId="3501204398" sldId="274"/>
            <ac:picMk id="3" creationId="{1C7955D5-363F-79EC-B174-8FFB6CB33AD9}"/>
          </ac:picMkLst>
        </pc:picChg>
        <pc:picChg chg="add del mod">
          <ac:chgData name="Khaire, Akanksha S" userId="S::akhaire3@calstatela.edu::53334218-3c5d-4467-aa12-048c7c23f617" providerId="AD" clId="Web-{61D4CA4E-5F26-C852-5EF3-185C8AAF3091}" dt="2023-05-04T18:03:43.783" v="10"/>
          <ac:picMkLst>
            <pc:docMk/>
            <pc:sldMk cId="3501204398" sldId="274"/>
            <ac:picMk id="4" creationId="{176A6A3C-A7CF-57B0-0174-FC09FED5E954}"/>
          </ac:picMkLst>
        </pc:picChg>
      </pc:sldChg>
      <pc:sldChg chg="add replId">
        <pc:chgData name="Khaire, Akanksha S" userId="S::akhaire3@calstatela.edu::53334218-3c5d-4467-aa12-048c7c23f617" providerId="AD" clId="Web-{61D4CA4E-5F26-C852-5EF3-185C8AAF3091}" dt="2023-05-04T18:07:06.491" v="13"/>
        <pc:sldMkLst>
          <pc:docMk/>
          <pc:sldMk cId="395935983" sldId="275"/>
        </pc:sldMkLst>
      </pc:sldChg>
    </pc:docChg>
  </pc:docChgLst>
  <pc:docChgLst>
    <pc:chgData name="Neethinayagam, Manimozhi" userId="S::mneethi@calstatela.edu::811318ba-efff-48f6-8df3-5eb24eb48ff9" providerId="AD" clId="Web-{DB32252D-7CC0-7743-9C46-9B3087398771}"/>
    <pc:docChg chg="modSld">
      <pc:chgData name="Neethinayagam, Manimozhi" userId="S::mneethi@calstatela.edu::811318ba-efff-48f6-8df3-5eb24eb48ff9" providerId="AD" clId="Web-{DB32252D-7CC0-7743-9C46-9B3087398771}" dt="2023-05-04T22:22:53.427" v="7" actId="14100"/>
      <pc:docMkLst>
        <pc:docMk/>
      </pc:docMkLst>
      <pc:sldChg chg="addSp delSp modSp">
        <pc:chgData name="Neethinayagam, Manimozhi" userId="S::mneethi@calstatela.edu::811318ba-efff-48f6-8df3-5eb24eb48ff9" providerId="AD" clId="Web-{DB32252D-7CC0-7743-9C46-9B3087398771}" dt="2023-05-04T22:22:53.427" v="7" actId="14100"/>
        <pc:sldMkLst>
          <pc:docMk/>
          <pc:sldMk cId="4046498221" sldId="265"/>
        </pc:sldMkLst>
        <pc:picChg chg="del">
          <ac:chgData name="Neethinayagam, Manimozhi" userId="S::mneethi@calstatela.edu::811318ba-efff-48f6-8df3-5eb24eb48ff9" providerId="AD" clId="Web-{DB32252D-7CC0-7743-9C46-9B3087398771}" dt="2023-05-04T22:22:08.878" v="0"/>
          <ac:picMkLst>
            <pc:docMk/>
            <pc:sldMk cId="4046498221" sldId="265"/>
            <ac:picMk id="3" creationId="{AF6328DB-C5EB-874F-8B90-62FBC25E002F}"/>
          </ac:picMkLst>
        </pc:picChg>
        <pc:picChg chg="add mod">
          <ac:chgData name="Neethinayagam, Manimozhi" userId="S::mneethi@calstatela.edu::811318ba-efff-48f6-8df3-5eb24eb48ff9" providerId="AD" clId="Web-{DB32252D-7CC0-7743-9C46-9B3087398771}" dt="2023-05-04T22:22:53.427" v="7" actId="14100"/>
          <ac:picMkLst>
            <pc:docMk/>
            <pc:sldMk cId="4046498221" sldId="265"/>
            <ac:picMk id="4" creationId="{CF03964B-3087-CF48-2226-ED5DBC927E53}"/>
          </ac:picMkLst>
        </pc:picChg>
      </pc:sldChg>
    </pc:docChg>
  </pc:docChgLst>
  <pc:docChgLst>
    <pc:chgData name="Vaishnav, Dhwani" userId="S::dvaishn2@calstatela.edu::daaf259b-03ed-4be8-999a-8f6cd1eb8471" providerId="AD" clId="Web-{95BF701E-5483-4D83-AC55-27D856384420}"/>
    <pc:docChg chg="delSld modSld">
      <pc:chgData name="Vaishnav, Dhwani" userId="S::dvaishn2@calstatela.edu::daaf259b-03ed-4be8-999a-8f6cd1eb8471" providerId="AD" clId="Web-{95BF701E-5483-4D83-AC55-27D856384420}" dt="2023-05-04T18:32:46.972" v="329" actId="20577"/>
      <pc:docMkLst>
        <pc:docMk/>
      </pc:docMkLst>
      <pc:sldChg chg="modSp">
        <pc:chgData name="Vaishnav, Dhwani" userId="S::dvaishn2@calstatela.edu::daaf259b-03ed-4be8-999a-8f6cd1eb8471" providerId="AD" clId="Web-{95BF701E-5483-4D83-AC55-27D856384420}" dt="2023-05-04T17:51:47.209" v="275" actId="20577"/>
        <pc:sldMkLst>
          <pc:docMk/>
          <pc:sldMk cId="2149750092" sldId="257"/>
        </pc:sldMkLst>
        <pc:spChg chg="mod">
          <ac:chgData name="Vaishnav, Dhwani" userId="S::dvaishn2@calstatela.edu::daaf259b-03ed-4be8-999a-8f6cd1eb8471" providerId="AD" clId="Web-{95BF701E-5483-4D83-AC55-27D856384420}" dt="2023-05-04T17:51:47.209" v="275" actId="20577"/>
          <ac:spMkLst>
            <pc:docMk/>
            <pc:sldMk cId="2149750092" sldId="257"/>
            <ac:spMk id="3" creationId="{60F32D13-7B41-68B3-D074-A66231D8F7D3}"/>
          </ac:spMkLst>
        </pc:spChg>
      </pc:sldChg>
      <pc:sldChg chg="modSp">
        <pc:chgData name="Vaishnav, Dhwani" userId="S::dvaishn2@calstatela.edu::daaf259b-03ed-4be8-999a-8f6cd1eb8471" providerId="AD" clId="Web-{95BF701E-5483-4D83-AC55-27D856384420}" dt="2023-05-04T18:32:46.972" v="329" actId="20577"/>
        <pc:sldMkLst>
          <pc:docMk/>
          <pc:sldMk cId="2523018889" sldId="264"/>
        </pc:sldMkLst>
        <pc:spChg chg="mod">
          <ac:chgData name="Vaishnav, Dhwani" userId="S::dvaishn2@calstatela.edu::daaf259b-03ed-4be8-999a-8f6cd1eb8471" providerId="AD" clId="Web-{95BF701E-5483-4D83-AC55-27D856384420}" dt="2023-05-04T18:32:46.972" v="329" actId="20577"/>
          <ac:spMkLst>
            <pc:docMk/>
            <pc:sldMk cId="2523018889" sldId="264"/>
            <ac:spMk id="7" creationId="{761BC36C-53FE-D5D5-17AB-7D565891E5A3}"/>
          </ac:spMkLst>
        </pc:spChg>
      </pc:sldChg>
      <pc:sldChg chg="modSp">
        <pc:chgData name="Vaishnav, Dhwani" userId="S::dvaishn2@calstatela.edu::daaf259b-03ed-4be8-999a-8f6cd1eb8471" providerId="AD" clId="Web-{95BF701E-5483-4D83-AC55-27D856384420}" dt="2023-05-04T17:56:44.689" v="282" actId="14100"/>
        <pc:sldMkLst>
          <pc:docMk/>
          <pc:sldMk cId="4046498221" sldId="265"/>
        </pc:sldMkLst>
        <pc:picChg chg="mod">
          <ac:chgData name="Vaishnav, Dhwani" userId="S::dvaishn2@calstatela.edu::daaf259b-03ed-4be8-999a-8f6cd1eb8471" providerId="AD" clId="Web-{95BF701E-5483-4D83-AC55-27D856384420}" dt="2023-05-04T17:56:44.689" v="282" actId="14100"/>
          <ac:picMkLst>
            <pc:docMk/>
            <pc:sldMk cId="4046498221" sldId="265"/>
            <ac:picMk id="3" creationId="{AF6328DB-C5EB-874F-8B90-62FBC25E002F}"/>
          </ac:picMkLst>
        </pc:picChg>
      </pc:sldChg>
      <pc:sldChg chg="modSp">
        <pc:chgData name="Vaishnav, Dhwani" userId="S::dvaishn2@calstatela.edu::daaf259b-03ed-4be8-999a-8f6cd1eb8471" providerId="AD" clId="Web-{95BF701E-5483-4D83-AC55-27D856384420}" dt="2023-05-04T17:55:30.905" v="279" actId="20577"/>
        <pc:sldMkLst>
          <pc:docMk/>
          <pc:sldMk cId="1996088531" sldId="266"/>
        </pc:sldMkLst>
        <pc:spChg chg="mod">
          <ac:chgData name="Vaishnav, Dhwani" userId="S::dvaishn2@calstatela.edu::daaf259b-03ed-4be8-999a-8f6cd1eb8471" providerId="AD" clId="Web-{95BF701E-5483-4D83-AC55-27D856384420}" dt="2023-05-04T17:55:30.905" v="279" actId="20577"/>
          <ac:spMkLst>
            <pc:docMk/>
            <pc:sldMk cId="1996088531" sldId="266"/>
            <ac:spMk id="9" creationId="{5E0636EB-FE8B-9B40-FFB9-9A50A4BA0577}"/>
          </ac:spMkLst>
        </pc:spChg>
      </pc:sldChg>
      <pc:sldChg chg="del">
        <pc:chgData name="Vaishnav, Dhwani" userId="S::dvaishn2@calstatela.edu::daaf259b-03ed-4be8-999a-8f6cd1eb8471" providerId="AD" clId="Web-{95BF701E-5483-4D83-AC55-27D856384420}" dt="2023-05-04T17:59:56.868" v="283"/>
        <pc:sldMkLst>
          <pc:docMk/>
          <pc:sldMk cId="399966011" sldId="273"/>
        </pc:sldMkLst>
      </pc:sldChg>
    </pc:docChg>
  </pc:docChgLst>
  <pc:docChgLst>
    <pc:chgData name="Vaishnav, Dhwani" userId="S::dvaishn2@calstatela.edu::daaf259b-03ed-4be8-999a-8f6cd1eb8471" providerId="AD" clId="Web-{B977A489-3650-4442-829E-29794ED3D855}"/>
    <pc:docChg chg="modSld">
      <pc:chgData name="Vaishnav, Dhwani" userId="S::dvaishn2@calstatela.edu::daaf259b-03ed-4be8-999a-8f6cd1eb8471" providerId="AD" clId="Web-{B977A489-3650-4442-829E-29794ED3D855}" dt="2023-05-04T19:54:20.323" v="1" actId="20577"/>
      <pc:docMkLst>
        <pc:docMk/>
      </pc:docMkLst>
      <pc:sldChg chg="modSp">
        <pc:chgData name="Vaishnav, Dhwani" userId="S::dvaishn2@calstatela.edu::daaf259b-03ed-4be8-999a-8f6cd1eb8471" providerId="AD" clId="Web-{B977A489-3650-4442-829E-29794ED3D855}" dt="2023-05-04T19:54:20.323" v="1" actId="20577"/>
        <pc:sldMkLst>
          <pc:docMk/>
          <pc:sldMk cId="4087680117" sldId="261"/>
        </pc:sldMkLst>
        <pc:spChg chg="mod">
          <ac:chgData name="Vaishnav, Dhwani" userId="S::dvaishn2@calstatela.edu::daaf259b-03ed-4be8-999a-8f6cd1eb8471" providerId="AD" clId="Web-{B977A489-3650-4442-829E-29794ED3D855}" dt="2023-05-04T19:54:20.323" v="1" actId="20577"/>
          <ac:spMkLst>
            <pc:docMk/>
            <pc:sldMk cId="4087680117" sldId="261"/>
            <ac:spMk id="3" creationId="{60F32D13-7B41-68B3-D074-A66231D8F7D3}"/>
          </ac:spMkLst>
        </pc:spChg>
      </pc:sldChg>
    </pc:docChg>
  </pc:docChgLst>
  <pc:docChgLst>
    <pc:chgData name="Vaishnav, Dhwani" userId="S::dvaishn2@calstatela.edu::daaf259b-03ed-4be8-999a-8f6cd1eb8471" providerId="AD" clId="Web-{72AF672A-FD1B-43CB-B54D-37478EC87BEE}"/>
    <pc:docChg chg="modSld">
      <pc:chgData name="Vaishnav, Dhwani" userId="S::dvaishn2@calstatela.edu::daaf259b-03ed-4be8-999a-8f6cd1eb8471" providerId="AD" clId="Web-{72AF672A-FD1B-43CB-B54D-37478EC87BEE}" dt="2023-05-09T23:19:58.881" v="77"/>
      <pc:docMkLst>
        <pc:docMk/>
      </pc:docMkLst>
      <pc:sldChg chg="addSp delSp modSp mod setClrOvrMap">
        <pc:chgData name="Vaishnav, Dhwani" userId="S::dvaishn2@calstatela.edu::daaf259b-03ed-4be8-999a-8f6cd1eb8471" providerId="AD" clId="Web-{72AF672A-FD1B-43CB-B54D-37478EC87BEE}" dt="2023-05-09T23:19:58.881" v="77"/>
        <pc:sldMkLst>
          <pc:docMk/>
          <pc:sldMk cId="2294134202" sldId="287"/>
        </pc:sldMkLst>
        <pc:spChg chg="mod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2" creationId="{DF0C85A4-EBE2-C323-68B4-00060635F0FC}"/>
          </ac:spMkLst>
        </pc:spChg>
        <pc:spChg chg="del">
          <ac:chgData name="Vaishnav, Dhwani" userId="S::dvaishn2@calstatela.edu::daaf259b-03ed-4be8-999a-8f6cd1eb8471" providerId="AD" clId="Web-{72AF672A-FD1B-43CB-B54D-37478EC87BEE}" dt="2023-05-09T22:49:52.961" v="26"/>
          <ac:spMkLst>
            <pc:docMk/>
            <pc:sldMk cId="2294134202" sldId="287"/>
            <ac:spMk id="22" creationId="{6C4028FD-8BAA-4A19-BFDE-594D991B7552}"/>
          </ac:spMkLst>
        </pc:spChg>
        <pc:spChg chg="add mod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150" creationId="{2A9B0690-8729-752B-A00E-EDD4A3A2C809}"/>
          </ac:spMkLst>
        </pc:spChg>
        <pc:spChg chg="del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154" creationId="{1A9F7B4E-B03D-4F64-BE33-00D074458D45}"/>
          </ac:spMkLst>
        </pc:spChg>
        <pc:spChg chg="del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155" creationId="{7E2BE7F7-CA89-4002-ACCE-A478AEA24F5E}"/>
          </ac:spMkLst>
        </pc:spChg>
        <pc:spChg chg="add">
          <ac:chgData name="Vaishnav, Dhwani" userId="S::dvaishn2@calstatela.edu::daaf259b-03ed-4be8-999a-8f6cd1eb8471" providerId="AD" clId="Web-{72AF672A-FD1B-43CB-B54D-37478EC87BEE}" dt="2023-05-09T22:49:52.961" v="26"/>
          <ac:spMkLst>
            <pc:docMk/>
            <pc:sldMk cId="2294134202" sldId="287"/>
            <ac:spMk id="156" creationId="{D009D6D5-DAC2-4A8B-A17A-E206B9012D09}"/>
          </ac:spMkLst>
        </pc:spChg>
        <pc:spChg chg="add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158" creationId="{04812C46-200A-4DEB-A05E-3ED6C68C2387}"/>
          </ac:spMkLst>
        </pc:spChg>
        <pc:spChg chg="add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166" creationId="{D1EA859B-E555-4109-94F3-6700E046E008}"/>
          </ac:spMkLst>
        </pc:spChg>
        <pc:graphicFrameChg chg="del mod modGraphic">
          <ac:chgData name="Vaishnav, Dhwani" userId="S::dvaishn2@calstatela.edu::daaf259b-03ed-4be8-999a-8f6cd1eb8471" providerId="AD" clId="Web-{72AF672A-FD1B-43CB-B54D-37478EC87BEE}" dt="2023-05-09T22:49:15.007" v="20"/>
          <ac:graphicFrameMkLst>
            <pc:docMk/>
            <pc:sldMk cId="2294134202" sldId="287"/>
            <ac:graphicFrameMk id="12" creationId="{0C65B3F0-8F3E-F480-71A8-2B7B966CDD8C}"/>
          </ac:graphicFrameMkLst>
        </pc:graphicFrameChg>
        <pc:picChg chg="add mod">
          <ac:chgData name="Vaishnav, Dhwani" userId="S::dvaishn2@calstatela.edu::daaf259b-03ed-4be8-999a-8f6cd1eb8471" providerId="AD" clId="Web-{72AF672A-FD1B-43CB-B54D-37478EC87BEE}" dt="2023-05-09T23:19:58.881" v="77"/>
          <ac:picMkLst>
            <pc:docMk/>
            <pc:sldMk cId="2294134202" sldId="287"/>
            <ac:picMk id="152" creationId="{CD2BDBEF-F9B5-F995-D727-B948D0F7915F}"/>
          </ac:picMkLst>
        </pc:picChg>
      </pc:sldChg>
    </pc:docChg>
  </pc:docChgLst>
  <pc:docChgLst>
    <pc:chgData name="Vaishnav, Dhwani" userId="S::dvaishn2@calstatela.edu::daaf259b-03ed-4be8-999a-8f6cd1eb8471" providerId="AD" clId="Web-{3257458B-9551-5C15-D8EA-A4FBC4376413}"/>
    <pc:docChg chg="addSld modSld">
      <pc:chgData name="Vaishnav, Dhwani" userId="S::dvaishn2@calstatela.edu::daaf259b-03ed-4be8-999a-8f6cd1eb8471" providerId="AD" clId="Web-{3257458B-9551-5C15-D8EA-A4FBC4376413}" dt="2023-05-03T22:30:34.067" v="343" actId="1076"/>
      <pc:docMkLst>
        <pc:docMk/>
      </pc:docMkLst>
      <pc:sldChg chg="modSp">
        <pc:chgData name="Vaishnav, Dhwani" userId="S::dvaishn2@calstatela.edu::daaf259b-03ed-4be8-999a-8f6cd1eb8471" providerId="AD" clId="Web-{3257458B-9551-5C15-D8EA-A4FBC4376413}" dt="2023-05-03T21:31:17.876" v="189" actId="20577"/>
        <pc:sldMkLst>
          <pc:docMk/>
          <pc:sldMk cId="2523018889" sldId="264"/>
        </pc:sldMkLst>
        <pc:spChg chg="mod">
          <ac:chgData name="Vaishnav, Dhwani" userId="S::dvaishn2@calstatela.edu::daaf259b-03ed-4be8-999a-8f6cd1eb8471" providerId="AD" clId="Web-{3257458B-9551-5C15-D8EA-A4FBC4376413}" dt="2023-05-03T21:31:17.876" v="189" actId="20577"/>
          <ac:spMkLst>
            <pc:docMk/>
            <pc:sldMk cId="2523018889" sldId="264"/>
            <ac:spMk id="7" creationId="{761BC36C-53FE-D5D5-17AB-7D565891E5A3}"/>
          </ac:spMkLst>
        </pc:spChg>
      </pc:sldChg>
      <pc:sldChg chg="addSp modSp">
        <pc:chgData name="Vaishnav, Dhwani" userId="S::dvaishn2@calstatela.edu::daaf259b-03ed-4be8-999a-8f6cd1eb8471" providerId="AD" clId="Web-{3257458B-9551-5C15-D8EA-A4FBC4376413}" dt="2023-05-03T21:32:47.738" v="196" actId="20577"/>
        <pc:sldMkLst>
          <pc:docMk/>
          <pc:sldMk cId="51809256" sldId="267"/>
        </pc:sldMkLst>
        <pc:spChg chg="add mod">
          <ac:chgData name="Vaishnav, Dhwani" userId="S::dvaishn2@calstatela.edu::daaf259b-03ed-4be8-999a-8f6cd1eb8471" providerId="AD" clId="Web-{3257458B-9551-5C15-D8EA-A4FBC4376413}" dt="2023-05-03T21:32:41.706" v="191" actId="20577"/>
          <ac:spMkLst>
            <pc:docMk/>
            <pc:sldMk cId="51809256" sldId="267"/>
            <ac:spMk id="3" creationId="{1B864A67-F912-3743-DDBD-97DFB3E63066}"/>
          </ac:spMkLst>
        </pc:spChg>
        <pc:spChg chg="mod">
          <ac:chgData name="Vaishnav, Dhwani" userId="S::dvaishn2@calstatela.edu::daaf259b-03ed-4be8-999a-8f6cd1eb8471" providerId="AD" clId="Web-{3257458B-9551-5C15-D8EA-A4FBC4376413}" dt="2023-05-03T21:32:47.738" v="196" actId="20577"/>
          <ac:spMkLst>
            <pc:docMk/>
            <pc:sldMk cId="51809256" sldId="267"/>
            <ac:spMk id="5" creationId="{4F0E77E7-B172-F86A-1987-199CA24E78CF}"/>
          </ac:spMkLst>
        </pc:spChg>
        <pc:spChg chg="mod">
          <ac:chgData name="Vaishnav, Dhwani" userId="S::dvaishn2@calstatela.edu::daaf259b-03ed-4be8-999a-8f6cd1eb8471" providerId="AD" clId="Web-{3257458B-9551-5C15-D8EA-A4FBC4376413}" dt="2023-05-03T21:28:42.559" v="152" actId="1076"/>
          <ac:spMkLst>
            <pc:docMk/>
            <pc:sldMk cId="51809256" sldId="267"/>
            <ac:spMk id="7" creationId="{CCDF04A6-93A8-E045-41D8-783F83101A74}"/>
          </ac:spMkLst>
        </pc:spChg>
      </pc:sldChg>
      <pc:sldChg chg="addSp delSp modSp">
        <pc:chgData name="Vaishnav, Dhwani" userId="S::dvaishn2@calstatela.edu::daaf259b-03ed-4be8-999a-8f6cd1eb8471" providerId="AD" clId="Web-{3257458B-9551-5C15-D8EA-A4FBC4376413}" dt="2023-05-03T21:54:49.477" v="309" actId="14100"/>
        <pc:sldMkLst>
          <pc:docMk/>
          <pc:sldMk cId="1078632808" sldId="270"/>
        </pc:sldMkLst>
        <pc:spChg chg="mod">
          <ac:chgData name="Vaishnav, Dhwani" userId="S::dvaishn2@calstatela.edu::daaf259b-03ed-4be8-999a-8f6cd1eb8471" providerId="AD" clId="Web-{3257458B-9551-5C15-D8EA-A4FBC4376413}" dt="2023-05-03T21:33:28.723" v="217" actId="20577"/>
          <ac:spMkLst>
            <pc:docMk/>
            <pc:sldMk cId="1078632808" sldId="270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3257458B-9551-5C15-D8EA-A4FBC4376413}" dt="2023-05-03T21:54:31.555" v="307" actId="1076"/>
          <ac:spMkLst>
            <pc:docMk/>
            <pc:sldMk cId="1078632808" sldId="270"/>
            <ac:spMk id="3" creationId="{60F32D13-7B41-68B3-D074-A66231D8F7D3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1:42:41.973" v="242"/>
          <ac:spMkLst>
            <pc:docMk/>
            <pc:sldMk cId="1078632808" sldId="270"/>
            <ac:spMk id="5" creationId="{FCDB976F-6149-D447-6A44-A8BC4DF2CB60}"/>
          </ac:spMkLst>
        </pc:spChg>
        <pc:spChg chg="add del mod">
          <ac:chgData name="Vaishnav, Dhwani" userId="S::dvaishn2@calstatela.edu::daaf259b-03ed-4be8-999a-8f6cd1eb8471" providerId="AD" clId="Web-{3257458B-9551-5C15-D8EA-A4FBC4376413}" dt="2023-05-03T21:44:01.600" v="252"/>
          <ac:spMkLst>
            <pc:docMk/>
            <pc:sldMk cId="1078632808" sldId="270"/>
            <ac:spMk id="6" creationId="{A3726B73-FEE6-94BA-8245-93687F0A2541}"/>
          </ac:spMkLst>
        </pc:spChg>
        <pc:spChg chg="add del mod ord">
          <ac:chgData name="Vaishnav, Dhwani" userId="S::dvaishn2@calstatela.edu::daaf259b-03ed-4be8-999a-8f6cd1eb8471" providerId="AD" clId="Web-{3257458B-9551-5C15-D8EA-A4FBC4376413}" dt="2023-05-03T21:51:16.487" v="279"/>
          <ac:spMkLst>
            <pc:docMk/>
            <pc:sldMk cId="1078632808" sldId="270"/>
            <ac:spMk id="10" creationId="{E71E790A-87E9-4A9D-CB06-AF245A3126A0}"/>
          </ac:spMkLst>
        </pc:spChg>
        <pc:spChg chg="add mod">
          <ac:chgData name="Vaishnav, Dhwani" userId="S::dvaishn2@calstatela.edu::daaf259b-03ed-4be8-999a-8f6cd1eb8471" providerId="AD" clId="Web-{3257458B-9551-5C15-D8EA-A4FBC4376413}" dt="2023-05-03T21:52:08.176" v="286" actId="1076"/>
          <ac:spMkLst>
            <pc:docMk/>
            <pc:sldMk cId="1078632808" sldId="270"/>
            <ac:spMk id="11" creationId="{C82C6148-4032-91CD-F559-258C965553FB}"/>
          </ac:spMkLst>
        </pc:spChg>
        <pc:picChg chg="add mod">
          <ac:chgData name="Vaishnav, Dhwani" userId="S::dvaishn2@calstatela.edu::daaf259b-03ed-4be8-999a-8f6cd1eb8471" providerId="AD" clId="Web-{3257458B-9551-5C15-D8EA-A4FBC4376413}" dt="2023-05-03T21:54:26.227" v="306"/>
          <ac:picMkLst>
            <pc:docMk/>
            <pc:sldMk cId="1078632808" sldId="270"/>
            <ac:picMk id="4" creationId="{97594E48-35BF-23F7-7BF8-9AC92F1988C6}"/>
          </ac:picMkLst>
        </pc:picChg>
        <pc:picChg chg="add del mod">
          <ac:chgData name="Vaishnav, Dhwani" userId="S::dvaishn2@calstatela.edu::daaf259b-03ed-4be8-999a-8f6cd1eb8471" providerId="AD" clId="Web-{3257458B-9551-5C15-D8EA-A4FBC4376413}" dt="2023-05-03T21:45:35.290" v="260"/>
          <ac:picMkLst>
            <pc:docMk/>
            <pc:sldMk cId="1078632808" sldId="270"/>
            <ac:picMk id="7" creationId="{19B13C80-61D2-3B57-3386-17F0F74C6D92}"/>
          </ac:picMkLst>
        </pc:picChg>
        <pc:picChg chg="add mod">
          <ac:chgData name="Vaishnav, Dhwani" userId="S::dvaishn2@calstatela.edu::daaf259b-03ed-4be8-999a-8f6cd1eb8471" providerId="AD" clId="Web-{3257458B-9551-5C15-D8EA-A4FBC4376413}" dt="2023-05-03T21:54:21.008" v="305"/>
          <ac:picMkLst>
            <pc:docMk/>
            <pc:sldMk cId="1078632808" sldId="270"/>
            <ac:picMk id="8" creationId="{1E0777E7-2D9C-B867-818E-702664E55B19}"/>
          </ac:picMkLst>
        </pc:picChg>
        <pc:picChg chg="add del mod ord">
          <ac:chgData name="Vaishnav, Dhwani" userId="S::dvaishn2@calstatela.edu::daaf259b-03ed-4be8-999a-8f6cd1eb8471" providerId="AD" clId="Web-{3257458B-9551-5C15-D8EA-A4FBC4376413}" dt="2023-05-03T21:50:01.157" v="272"/>
          <ac:picMkLst>
            <pc:docMk/>
            <pc:sldMk cId="1078632808" sldId="270"/>
            <ac:picMk id="9" creationId="{6A2B433A-ABD4-DE91-190D-57A720D023B7}"/>
          </ac:picMkLst>
        </pc:picChg>
        <pc:picChg chg="add mod">
          <ac:chgData name="Vaishnav, Dhwani" userId="S::dvaishn2@calstatela.edu::daaf259b-03ed-4be8-999a-8f6cd1eb8471" providerId="AD" clId="Web-{3257458B-9551-5C15-D8EA-A4FBC4376413}" dt="2023-05-03T21:54:49.477" v="309" actId="14100"/>
          <ac:picMkLst>
            <pc:docMk/>
            <pc:sldMk cId="1078632808" sldId="270"/>
            <ac:picMk id="12" creationId="{A5189E84-091F-83EF-510C-B3056CD7F6B8}"/>
          </ac:picMkLst>
        </pc:picChg>
      </pc:sldChg>
      <pc:sldChg chg="addSp delSp modSp add replId addAnim">
        <pc:chgData name="Vaishnav, Dhwani" userId="S::dvaishn2@calstatela.edu::daaf259b-03ed-4be8-999a-8f6cd1eb8471" providerId="AD" clId="Web-{3257458B-9551-5C15-D8EA-A4FBC4376413}" dt="2023-05-03T22:27:31.226" v="315" actId="14100"/>
        <pc:sldMkLst>
          <pc:docMk/>
          <pc:sldMk cId="399966011" sldId="273"/>
        </pc:sldMkLst>
        <pc:spChg chg="mod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2" creationId="{24B7F4A7-AD4A-115C-D5A6-855C304A4C13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27" creationId="{A8384FB5-9ADC-4DDC-881B-597D56F5B15D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29" creationId="{91E5A9A7-95C6-4F4F-B00E-C82E07FE62EF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31" creationId="{D07DD2DE-F619-49DD-B5E7-03A290FF4ED1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33" creationId="{85149191-5F60-4A28-AAFF-039F96B0F3EC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35" creationId="{F8260ED5-17F7-4158-B241-D51DD4CF1B7E}"/>
          </ac:spMkLst>
        </pc:spChg>
        <pc:spChg chg="add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40" creationId="{665DBBEF-238B-476B-96AB-8AAC3224ECEA}"/>
          </ac:spMkLst>
        </pc:spChg>
        <pc:spChg chg="add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42" creationId="{3FCFB1DE-0B7E-48CC-BA90-B2AB0889F9D6}"/>
          </ac:spMkLst>
        </pc:spChg>
        <pc:picChg chg="add mod">
          <ac:chgData name="Vaishnav, Dhwani" userId="S::dvaishn2@calstatela.edu::daaf259b-03ed-4be8-999a-8f6cd1eb8471" providerId="AD" clId="Web-{3257458B-9551-5C15-D8EA-A4FBC4376413}" dt="2023-05-03T22:27:31.226" v="315" actId="14100"/>
          <ac:picMkLst>
            <pc:docMk/>
            <pc:sldMk cId="399966011" sldId="273"/>
            <ac:picMk id="3" creationId="{F297FBAB-DE62-265A-7DB2-95DB30C7D7EE}"/>
          </ac:picMkLst>
        </pc:picChg>
        <pc:picChg chg="del">
          <ac:chgData name="Vaishnav, Dhwani" userId="S::dvaishn2@calstatela.edu::daaf259b-03ed-4be8-999a-8f6cd1eb8471" providerId="AD" clId="Web-{3257458B-9551-5C15-D8EA-A4FBC4376413}" dt="2023-05-03T22:26:54.739" v="311"/>
          <ac:picMkLst>
            <pc:docMk/>
            <pc:sldMk cId="399966011" sldId="273"/>
            <ac:picMk id="11" creationId="{322BB6BC-B658-179E-7FEA-57B60F7C8B02}"/>
          </ac:picMkLst>
        </pc:picChg>
      </pc:sldChg>
      <pc:sldChg chg="addSp delSp modSp add replId addAnim">
        <pc:chgData name="Vaishnav, Dhwani" userId="S::dvaishn2@calstatela.edu::daaf259b-03ed-4be8-999a-8f6cd1eb8471" providerId="AD" clId="Web-{3257458B-9551-5C15-D8EA-A4FBC4376413}" dt="2023-05-03T22:30:34.067" v="343" actId="1076"/>
        <pc:sldMkLst>
          <pc:docMk/>
          <pc:sldMk cId="3501204398" sldId="274"/>
        </pc:sldMkLst>
        <pc:spChg chg="mod ord">
          <ac:chgData name="Vaishnav, Dhwani" userId="S::dvaishn2@calstatela.edu::daaf259b-03ed-4be8-999a-8f6cd1eb8471" providerId="AD" clId="Web-{3257458B-9551-5C15-D8EA-A4FBC4376413}" dt="2023-05-03T22:30:34.067" v="343" actId="1076"/>
          <ac:spMkLst>
            <pc:docMk/>
            <pc:sldMk cId="3501204398" sldId="274"/>
            <ac:spMk id="2" creationId="{24B7F4A7-AD4A-115C-D5A6-855C304A4C13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8:43.168" v="322"/>
          <ac:spMkLst>
            <pc:docMk/>
            <pc:sldMk cId="3501204398" sldId="274"/>
            <ac:spMk id="27" creationId="{A8384FB5-9ADC-4DDC-881B-597D56F5B15D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8:43.168" v="322"/>
          <ac:spMkLst>
            <pc:docMk/>
            <pc:sldMk cId="3501204398" sldId="274"/>
            <ac:spMk id="29" creationId="{91E5A9A7-95C6-4F4F-B00E-C82E07FE62EF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8:43.168" v="322"/>
          <ac:spMkLst>
            <pc:docMk/>
            <pc:sldMk cId="3501204398" sldId="274"/>
            <ac:spMk id="31" creationId="{D07DD2DE-F619-49DD-B5E7-03A290FF4ED1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8:43.168" v="322"/>
          <ac:spMkLst>
            <pc:docMk/>
            <pc:sldMk cId="3501204398" sldId="274"/>
            <ac:spMk id="33" creationId="{85149191-5F60-4A28-AAFF-039F96B0F3EC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8:43.168" v="322"/>
          <ac:spMkLst>
            <pc:docMk/>
            <pc:sldMk cId="3501204398" sldId="274"/>
            <ac:spMk id="35" creationId="{F8260ED5-17F7-4158-B241-D51DD4CF1B7E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29:20.265" v="326"/>
          <ac:spMkLst>
            <pc:docMk/>
            <pc:sldMk cId="3501204398" sldId="274"/>
            <ac:spMk id="40" creationId="{C1DD1A8A-57D5-4A81-AD04-532B043C5611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29:20.265" v="326"/>
          <ac:spMkLst>
            <pc:docMk/>
            <pc:sldMk cId="3501204398" sldId="274"/>
            <ac:spMk id="42" creationId="{007891EC-4501-44ED-A8C8-B11B6DB767AB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29:20.265" v="325"/>
          <ac:spMkLst>
            <pc:docMk/>
            <pc:sldMk cId="3501204398" sldId="274"/>
            <ac:spMk id="47" creationId="{37C89E4B-3C9F-44B9-8B86-D9E3D112D8EC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71" v="331"/>
          <ac:spMkLst>
            <pc:docMk/>
            <pc:sldMk cId="3501204398" sldId="274"/>
            <ac:spMk id="53" creationId="{6F828D28-8E09-41CC-8229-3070B5467A96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71" v="331"/>
          <ac:spMkLst>
            <pc:docMk/>
            <pc:sldMk cId="3501204398" sldId="274"/>
            <ac:spMk id="54" creationId="{D5B012D8-7F27-4758-9AC6-C889B154BD73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71" v="331"/>
          <ac:spMkLst>
            <pc:docMk/>
            <pc:sldMk cId="3501204398" sldId="274"/>
            <ac:spMk id="55" creationId="{4063B759-00FC-46D1-9898-8E8625268FAF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1.018" v="328"/>
          <ac:spMkLst>
            <pc:docMk/>
            <pc:sldMk cId="3501204398" sldId="274"/>
            <ac:spMk id="60" creationId="{C1DD1A8A-57D5-4A81-AD04-532B043C5611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1.018" v="328"/>
          <ac:spMkLst>
            <pc:docMk/>
            <pc:sldMk cId="3501204398" sldId="274"/>
            <ac:spMk id="62" creationId="{007891EC-4501-44ED-A8C8-B11B6DB767AB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55" v="330"/>
          <ac:spMkLst>
            <pc:docMk/>
            <pc:sldMk cId="3501204398" sldId="274"/>
            <ac:spMk id="64" creationId="{4063B759-00FC-46D1-9898-8E8625268FAF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55" v="330"/>
          <ac:spMkLst>
            <pc:docMk/>
            <pc:sldMk cId="3501204398" sldId="274"/>
            <ac:spMk id="65" creationId="{6F828D28-8E09-41CC-8229-3070B5467A96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55" v="330"/>
          <ac:spMkLst>
            <pc:docMk/>
            <pc:sldMk cId="3501204398" sldId="274"/>
            <ac:spMk id="66" creationId="{D5B012D8-7F27-4758-9AC6-C889B154BD73}"/>
          </ac:spMkLst>
        </pc:spChg>
        <pc:spChg chg="add">
          <ac:chgData name="Vaishnav, Dhwani" userId="S::dvaishn2@calstatela.edu::daaf259b-03ed-4be8-999a-8f6cd1eb8471" providerId="AD" clId="Web-{3257458B-9551-5C15-D8EA-A4FBC4376413}" dt="2023-05-03T22:30:03.471" v="331"/>
          <ac:spMkLst>
            <pc:docMk/>
            <pc:sldMk cId="3501204398" sldId="274"/>
            <ac:spMk id="68" creationId="{C1DD1A8A-57D5-4A81-AD04-532B043C5611}"/>
          </ac:spMkLst>
        </pc:spChg>
        <pc:spChg chg="add">
          <ac:chgData name="Vaishnav, Dhwani" userId="S::dvaishn2@calstatela.edu::daaf259b-03ed-4be8-999a-8f6cd1eb8471" providerId="AD" clId="Web-{3257458B-9551-5C15-D8EA-A4FBC4376413}" dt="2023-05-03T22:30:03.471" v="331"/>
          <ac:spMkLst>
            <pc:docMk/>
            <pc:sldMk cId="3501204398" sldId="274"/>
            <ac:spMk id="69" creationId="{007891EC-4501-44ED-A8C8-B11B6DB767AB}"/>
          </ac:spMkLst>
        </pc:spChg>
        <pc:picChg chg="add mod">
          <ac:chgData name="Vaishnav, Dhwani" userId="S::dvaishn2@calstatela.edu::daaf259b-03ed-4be8-999a-8f6cd1eb8471" providerId="AD" clId="Web-{3257458B-9551-5C15-D8EA-A4FBC4376413}" dt="2023-05-03T22:30:03.471" v="331"/>
          <ac:picMkLst>
            <pc:docMk/>
            <pc:sldMk cId="3501204398" sldId="274"/>
            <ac:picMk id="3" creationId="{1C7955D5-363F-79EC-B174-8FFB6CB33AD9}"/>
          </ac:picMkLst>
        </pc:picChg>
        <pc:picChg chg="del">
          <ac:chgData name="Vaishnav, Dhwani" userId="S::dvaishn2@calstatela.edu::daaf259b-03ed-4be8-999a-8f6cd1eb8471" providerId="AD" clId="Web-{3257458B-9551-5C15-D8EA-A4FBC4376413}" dt="2023-05-03T22:28:11.588" v="317"/>
          <ac:picMkLst>
            <pc:docMk/>
            <pc:sldMk cId="3501204398" sldId="274"/>
            <ac:picMk id="11" creationId="{322BB6BC-B658-179E-7FEA-57B60F7C8B02}"/>
          </ac:picMkLst>
        </pc:picChg>
        <pc:cxnChg chg="add del">
          <ac:chgData name="Vaishnav, Dhwani" userId="S::dvaishn2@calstatela.edu::daaf259b-03ed-4be8-999a-8f6cd1eb8471" providerId="AD" clId="Web-{3257458B-9551-5C15-D8EA-A4FBC4376413}" dt="2023-05-03T22:29:20.265" v="325"/>
          <ac:cxnSpMkLst>
            <pc:docMk/>
            <pc:sldMk cId="3501204398" sldId="274"/>
            <ac:cxnSpMk id="49" creationId="{AA2EAA10-076F-46BD-8F0F-B9A2FB77A85C}"/>
          </ac:cxnSpMkLst>
        </pc:cxnChg>
        <pc:cxnChg chg="add del">
          <ac:chgData name="Vaishnav, Dhwani" userId="S::dvaishn2@calstatela.edu::daaf259b-03ed-4be8-999a-8f6cd1eb8471" providerId="AD" clId="Web-{3257458B-9551-5C15-D8EA-A4FBC4376413}" dt="2023-05-03T22:29:20.265" v="325"/>
          <ac:cxnSpMkLst>
            <pc:docMk/>
            <pc:sldMk cId="3501204398" sldId="274"/>
            <ac:cxnSpMk id="51" creationId="{D891E407-403B-4764-86C9-33A56D3BCAA3}"/>
          </ac:cxnSpMkLst>
        </pc:cxnChg>
      </pc:sldChg>
    </pc:docChg>
  </pc:docChgLst>
  <pc:docChgLst>
    <pc:chgData name="Khaire, Akanksha S" userId="S::akhaire3@calstatela.edu::53334218-3c5d-4467-aa12-048c7c23f617" providerId="AD" clId="Web-{414E8D23-5C67-4128-ACFC-2448AF369B1A}"/>
    <pc:docChg chg="addSld delSld modSld">
      <pc:chgData name="Khaire, Akanksha S" userId="S::akhaire3@calstatela.edu::53334218-3c5d-4467-aa12-048c7c23f617" providerId="AD" clId="Web-{414E8D23-5C67-4128-ACFC-2448AF369B1A}" dt="2023-05-09T21:27:20.816" v="67"/>
      <pc:docMkLst>
        <pc:docMk/>
      </pc:docMkLst>
      <pc:sldChg chg="addSp delSp modSp new mod setBg setClrOvrMap">
        <pc:chgData name="Khaire, Akanksha S" userId="S::akhaire3@calstatela.edu::53334218-3c5d-4467-aa12-048c7c23f617" providerId="AD" clId="Web-{414E8D23-5C67-4128-ACFC-2448AF369B1A}" dt="2023-05-09T21:15:05.455" v="63" actId="20577"/>
        <pc:sldMkLst>
          <pc:docMk/>
          <pc:sldMk cId="2294134202" sldId="287"/>
        </pc:sldMkLst>
        <pc:spChg chg="mod">
          <ac:chgData name="Khaire, Akanksha S" userId="S::akhaire3@calstatela.edu::53334218-3c5d-4467-aa12-048c7c23f617" providerId="AD" clId="Web-{414E8D23-5C67-4128-ACFC-2448AF369B1A}" dt="2023-05-09T21:15:05.455" v="63" actId="20577"/>
          <ac:spMkLst>
            <pc:docMk/>
            <pc:sldMk cId="2294134202" sldId="287"/>
            <ac:spMk id="2" creationId="{DF0C85A4-EBE2-C323-68B4-00060635F0FC}"/>
          </ac:spMkLst>
        </pc:spChg>
        <pc:spChg chg="add del mod">
          <ac:chgData name="Khaire, Akanksha S" userId="S::akhaire3@calstatela.edu::53334218-3c5d-4467-aa12-048c7c23f617" providerId="AD" clId="Web-{414E8D23-5C67-4128-ACFC-2448AF369B1A}" dt="2023-05-09T21:12:02.778" v="22"/>
          <ac:spMkLst>
            <pc:docMk/>
            <pc:sldMk cId="2294134202" sldId="287"/>
            <ac:spMk id="3" creationId="{51EBDDF7-C67C-AC78-1A83-F85FF564D5CB}"/>
          </ac:spMkLst>
        </pc:spChg>
        <pc:spChg chg="add del">
          <ac:chgData name="Khaire, Akanksha S" userId="S::akhaire3@calstatela.edu::53334218-3c5d-4467-aa12-048c7c23f617" providerId="AD" clId="Web-{414E8D23-5C67-4128-ACFC-2448AF369B1A}" dt="2023-05-09T21:12:02.747" v="21"/>
          <ac:spMkLst>
            <pc:docMk/>
            <pc:sldMk cId="2294134202" sldId="287"/>
            <ac:spMk id="10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414E8D23-5C67-4128-ACFC-2448AF369B1A}" dt="2023-05-09T21:13:23.343" v="56"/>
          <ac:spMkLst>
            <pc:docMk/>
            <pc:sldMk cId="2294134202" sldId="287"/>
            <ac:spMk id="17" creationId="{6C4028FD-8BAA-4A19-BFDE-594D991B7552}"/>
          </ac:spMkLst>
        </pc:spChg>
        <pc:spChg chg="add del">
          <ac:chgData name="Khaire, Akanksha S" userId="S::akhaire3@calstatela.edu::53334218-3c5d-4467-aa12-048c7c23f617" providerId="AD" clId="Web-{414E8D23-5C67-4128-ACFC-2448AF369B1A}" dt="2023-05-09T21:13:13.952" v="54"/>
          <ac:spMkLst>
            <pc:docMk/>
            <pc:sldMk cId="2294134202" sldId="287"/>
            <ac:spMk id="18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414E8D23-5C67-4128-ACFC-2448AF369B1A}" dt="2023-05-09T21:13:36.530" v="58"/>
          <ac:spMkLst>
            <pc:docMk/>
            <pc:sldMk cId="2294134202" sldId="287"/>
            <ac:spMk id="20" creationId="{257363FD-7E77-4145-9483-331A807ADF0E}"/>
          </ac:spMkLst>
        </pc:spChg>
        <pc:spChg chg="add">
          <ac:chgData name="Khaire, Akanksha S" userId="S::akhaire3@calstatela.edu::53334218-3c5d-4467-aa12-048c7c23f617" providerId="AD" clId="Web-{414E8D23-5C67-4128-ACFC-2448AF369B1A}" dt="2023-05-09T21:13:36.546" v="59"/>
          <ac:spMkLst>
            <pc:docMk/>
            <pc:sldMk cId="2294134202" sldId="287"/>
            <ac:spMk id="22" creationId="{6C4028FD-8BAA-4A19-BFDE-594D991B7552}"/>
          </ac:spMkLst>
        </pc:spChg>
        <pc:graphicFrameChg chg="add del">
          <ac:chgData name="Khaire, Akanksha S" userId="S::akhaire3@calstatela.edu::53334218-3c5d-4467-aa12-048c7c23f617" providerId="AD" clId="Web-{414E8D23-5C67-4128-ACFC-2448AF369B1A}" dt="2023-05-09T21:12:02.747" v="21"/>
          <ac:graphicFrameMkLst>
            <pc:docMk/>
            <pc:sldMk cId="2294134202" sldId="287"/>
            <ac:graphicFrameMk id="5" creationId="{4238EF4D-B241-D8D8-06C4-7E4F4888EC85}"/>
          </ac:graphicFrameMkLst>
        </pc:graphicFrameChg>
        <pc:graphicFrameChg chg="add mod modGraphic">
          <ac:chgData name="Khaire, Akanksha S" userId="S::akhaire3@calstatela.edu::53334218-3c5d-4467-aa12-048c7c23f617" providerId="AD" clId="Web-{414E8D23-5C67-4128-ACFC-2448AF369B1A}" dt="2023-05-09T21:13:36.546" v="59"/>
          <ac:graphicFrameMkLst>
            <pc:docMk/>
            <pc:sldMk cId="2294134202" sldId="287"/>
            <ac:graphicFrameMk id="12" creationId="{0C65B3F0-8F3E-F480-71A8-2B7B966CDD8C}"/>
          </ac:graphicFrameMkLst>
        </pc:graphicFrameChg>
        <pc:picChg chg="add del">
          <ac:chgData name="Khaire, Akanksha S" userId="S::akhaire3@calstatela.edu::53334218-3c5d-4467-aa12-048c7c23f617" providerId="AD" clId="Web-{414E8D23-5C67-4128-ACFC-2448AF369B1A}" dt="2023-05-09T21:12:02.747" v="21"/>
          <ac:picMkLst>
            <pc:docMk/>
            <pc:sldMk cId="2294134202" sldId="287"/>
            <ac:picMk id="6" creationId="{22ED6555-1BE3-AD26-E0DA-BD1D3E5172C9}"/>
          </ac:picMkLst>
        </pc:picChg>
        <pc:picChg chg="add del">
          <ac:chgData name="Khaire, Akanksha S" userId="S::akhaire3@calstatela.edu::53334218-3c5d-4467-aa12-048c7c23f617" providerId="AD" clId="Web-{414E8D23-5C67-4128-ACFC-2448AF369B1A}" dt="2023-05-09T21:13:13.952" v="54"/>
          <ac:picMkLst>
            <pc:docMk/>
            <pc:sldMk cId="2294134202" sldId="287"/>
            <ac:picMk id="14" creationId="{B36C24E5-70C2-B5E9-EBCB-5431E7572734}"/>
          </ac:picMkLst>
        </pc:picChg>
        <pc:picChg chg="add del">
          <ac:chgData name="Khaire, Akanksha S" userId="S::akhaire3@calstatela.edu::53334218-3c5d-4467-aa12-048c7c23f617" providerId="AD" clId="Web-{414E8D23-5C67-4128-ACFC-2448AF369B1A}" dt="2023-05-09T21:13:36.530" v="58"/>
          <ac:picMkLst>
            <pc:docMk/>
            <pc:sldMk cId="2294134202" sldId="287"/>
            <ac:picMk id="19" creationId="{3C0519BC-8675-A241-486A-5B7AC8D9AB74}"/>
          </ac:picMkLst>
        </pc:picChg>
      </pc:sldChg>
      <pc:sldChg chg="modSp new del">
        <pc:chgData name="Khaire, Akanksha S" userId="S::akhaire3@calstatela.edu::53334218-3c5d-4467-aa12-048c7c23f617" providerId="AD" clId="Web-{414E8D23-5C67-4128-ACFC-2448AF369B1A}" dt="2023-05-09T21:27:20.816" v="67"/>
        <pc:sldMkLst>
          <pc:docMk/>
          <pc:sldMk cId="2353151518" sldId="288"/>
        </pc:sldMkLst>
        <pc:spChg chg="mod">
          <ac:chgData name="Khaire, Akanksha S" userId="S::akhaire3@calstatela.edu::53334218-3c5d-4467-aa12-048c7c23f617" providerId="AD" clId="Web-{414E8D23-5C67-4128-ACFC-2448AF369B1A}" dt="2023-05-09T21:27:13.707" v="66" actId="20577"/>
          <ac:spMkLst>
            <pc:docMk/>
            <pc:sldMk cId="2353151518" sldId="288"/>
            <ac:spMk id="3" creationId="{C46298FD-3DA9-B97A-4E41-5EE54E1C3A66}"/>
          </ac:spMkLst>
        </pc:spChg>
      </pc:sldChg>
      <pc:sldChg chg="del">
        <pc:chgData name="Khaire, Akanksha S" userId="S::akhaire3@calstatela.edu::53334218-3c5d-4467-aa12-048c7c23f617" providerId="AD" clId="Web-{414E8D23-5C67-4128-ACFC-2448AF369B1A}" dt="2023-05-09T21:10:33.229" v="0"/>
        <pc:sldMkLst>
          <pc:docMk/>
          <pc:sldMk cId="1856845488" sldId="289"/>
        </pc:sldMkLst>
      </pc:sldChg>
    </pc:docChg>
  </pc:docChgLst>
  <pc:docChgLst>
    <pc:chgData name="Khaire, Akanksha S" userId="S::akhaire3@calstatela.edu::53334218-3c5d-4467-aa12-048c7c23f617" providerId="AD" clId="Web-{7B68B7B2-2C6D-C338-2989-AC4A41FF1AD9}"/>
    <pc:docChg chg="modSld modMainMaster">
      <pc:chgData name="Khaire, Akanksha S" userId="S::akhaire3@calstatela.edu::53334218-3c5d-4467-aa12-048c7c23f617" providerId="AD" clId="Web-{7B68B7B2-2C6D-C338-2989-AC4A41FF1AD9}" dt="2023-05-04T08:14:14.533" v="112"/>
      <pc:docMkLst>
        <pc:docMk/>
      </pc:docMkLst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2672100842" sldId="256"/>
        </pc:sldMkLst>
      </pc:sldChg>
      <pc:sldChg chg="addSp delSp modSp mod setBg setClrOvrMap">
        <pc:chgData name="Khaire, Akanksha S" userId="S::akhaire3@calstatela.edu::53334218-3c5d-4467-aa12-048c7c23f617" providerId="AD" clId="Web-{7B68B7B2-2C6D-C338-2989-AC4A41FF1AD9}" dt="2023-05-04T08:14:14.533" v="112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7B68B7B2-2C6D-C338-2989-AC4A41FF1AD9}" dt="2023-05-04T08:14:14.533" v="112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7B68B7B2-2C6D-C338-2989-AC4A41FF1AD9}" dt="2023-05-04T08:14:14.533" v="112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0:13.809" v="94"/>
          <ac:spMkLst>
            <pc:docMk/>
            <pc:sldMk cId="2149750092" sldId="257"/>
            <ac:spMk id="190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0:13.809" v="94"/>
          <ac:spMkLst>
            <pc:docMk/>
            <pc:sldMk cId="2149750092" sldId="257"/>
            <ac:spMk id="192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0:13.809" v="94"/>
          <ac:spMkLst>
            <pc:docMk/>
            <pc:sldMk cId="2149750092" sldId="257"/>
            <ac:spMk id="194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0:13.809" v="94"/>
          <ac:spMkLst>
            <pc:docMk/>
            <pc:sldMk cId="2149750092" sldId="257"/>
            <ac:spMk id="196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01" creationId="{577D6B2E-37A3-429E-A37C-F30ED6487282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3:13.299" v="85"/>
          <ac:spMkLst>
            <pc:docMk/>
            <pc:sldMk cId="2149750092" sldId="257"/>
            <ac:spMk id="203" creationId="{A8384FB5-9ADC-4DDC-881B-597D56F5B15D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3:13.299" v="85"/>
          <ac:spMkLst>
            <pc:docMk/>
            <pc:sldMk cId="2149750092" sldId="257"/>
            <ac:spMk id="205" creationId="{BC05CA36-AD6A-4ABF-9A05-52E5A143D2BB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3:13.299" v="85"/>
          <ac:spMkLst>
            <pc:docMk/>
            <pc:sldMk cId="2149750092" sldId="257"/>
            <ac:spMk id="207" creationId="{D4331EE8-85A4-4588-8D9E-70E534D477DB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3:13.299" v="85"/>
          <ac:spMkLst>
            <pc:docMk/>
            <pc:sldMk cId="2149750092" sldId="257"/>
            <ac:spMk id="209" creationId="{49D6C862-61CC-4B46-8080-96583D653BAB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3:13.299" v="85"/>
          <ac:spMkLst>
            <pc:docMk/>
            <pc:sldMk cId="2149750092" sldId="257"/>
            <ac:spMk id="211" creationId="{E37EECFC-A684-4391-AE85-4CDAF5565F61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15" creationId="{8C516CC8-80AC-446C-A56E-9F54B7210402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16" creationId="{5CEAD642-85CF-4750-8432-7C80C901F001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17" creationId="{FA33EEAE-15D5-4119-8C1E-89D943F911EF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18" creationId="{730D8B3B-9B80-4025-B934-26DC7D7CD231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19" creationId="{1064D5D5-227B-4F66-9AEA-46F570E793BD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20" creationId="{646B67A4-D328-4747-A82B-65E84FA4636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21" creationId="{B5A1B09C-1565-46F8-B70F-621C5EB48A09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6.807" v="91"/>
          <ac:spMkLst>
            <pc:docMk/>
            <pc:sldMk cId="2149750092" sldId="257"/>
            <ac:spMk id="223" creationId="{FFD48BC7-DC40-47DE-87EE-9F4B6ECB9ABB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6.807" v="91"/>
          <ac:spMkLst>
            <pc:docMk/>
            <pc:sldMk cId="2149750092" sldId="257"/>
            <ac:spMk id="224" creationId="{E502BBC7-2C76-46F3-BC24-5985BC13DB8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6.807" v="91"/>
          <ac:spMkLst>
            <pc:docMk/>
            <pc:sldMk cId="2149750092" sldId="257"/>
            <ac:spMk id="225" creationId="{C7F28D52-2A5F-4D23-81AE-7CB8B591C7AF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6.807" v="91"/>
          <ac:spMkLst>
            <pc:docMk/>
            <pc:sldMk cId="2149750092" sldId="257"/>
            <ac:spMk id="226" creationId="{3629484E-3792-4B3D-89AD-7C8A1ED0E0D4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86" v="105"/>
          <ac:spMkLst>
            <pc:docMk/>
            <pc:sldMk cId="2149750092" sldId="257"/>
            <ac:spMk id="230" creationId="{FFD48BC7-DC40-47DE-87EE-9F4B6ECB9ABB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86" v="105"/>
          <ac:spMkLst>
            <pc:docMk/>
            <pc:sldMk cId="2149750092" sldId="257"/>
            <ac:spMk id="231" creationId="{E502BBC7-2C76-46F3-BC24-5985BC13DB8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86" v="105"/>
          <ac:spMkLst>
            <pc:docMk/>
            <pc:sldMk cId="2149750092" sldId="257"/>
            <ac:spMk id="232" creationId="{C7F28D52-2A5F-4D23-81AE-7CB8B591C7AF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86" v="105"/>
          <ac:spMkLst>
            <pc:docMk/>
            <pc:sldMk cId="2149750092" sldId="257"/>
            <ac:spMk id="233" creationId="{3629484E-3792-4B3D-89AD-7C8A1ED0E0D4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0.452" v="102"/>
          <ac:spMkLst>
            <pc:docMk/>
            <pc:sldMk cId="2149750092" sldId="257"/>
            <ac:spMk id="238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55" v="104"/>
          <ac:spMkLst>
            <pc:docMk/>
            <pc:sldMk cId="2149750092" sldId="257"/>
            <ac:spMk id="240" creationId="{D74A4382-E3AD-430A-9A1F-DFA3E0E77A7D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55" v="104"/>
          <ac:spMkLst>
            <pc:docMk/>
            <pc:sldMk cId="2149750092" sldId="257"/>
            <ac:spMk id="241" creationId="{5A59F003-E00A-43F9-91DC-CC54E3B87466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55" v="104"/>
          <ac:spMkLst>
            <pc:docMk/>
            <pc:sldMk cId="2149750092" sldId="257"/>
            <ac:spMk id="242" creationId="{79F40191-0F44-4FD1-82CC-ACB507C14BE6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4:14.533" v="112"/>
          <ac:spMkLst>
            <pc:docMk/>
            <pc:sldMk cId="2149750092" sldId="257"/>
            <ac:spMk id="244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4:14.533" v="112"/>
          <ac:spMkLst>
            <pc:docMk/>
            <pc:sldMk cId="2149750092" sldId="257"/>
            <ac:spMk id="249" creationId="{679245A0-EF2A-46FE-AC09-8CD34B197288}"/>
          </ac:spMkLst>
        </pc:spChg>
        <pc:picChg chg="add del mod">
          <ac:chgData name="Khaire, Akanksha S" userId="S::akhaire3@calstatela.edu::53334218-3c5d-4467-aa12-048c7c23f617" providerId="AD" clId="Web-{7B68B7B2-2C6D-C338-2989-AC4A41FF1AD9}" dt="2023-05-04T08:11:42.170" v="99"/>
          <ac:picMkLst>
            <pc:docMk/>
            <pc:sldMk cId="2149750092" sldId="257"/>
            <ac:picMk id="4" creationId="{ADFAECBE-3668-9465-8645-7455C2812E6D}"/>
          </ac:picMkLst>
        </pc:picChg>
        <pc:picChg chg="add mod ord">
          <ac:chgData name="Khaire, Akanksha S" userId="S::akhaire3@calstatela.edu::53334218-3c5d-4467-aa12-048c7c23f617" providerId="AD" clId="Web-{7B68B7B2-2C6D-C338-2989-AC4A41FF1AD9}" dt="2023-05-04T08:14:14.533" v="112"/>
          <ac:picMkLst>
            <pc:docMk/>
            <pc:sldMk cId="2149750092" sldId="257"/>
            <ac:picMk id="5" creationId="{28515D48-94B1-CE77-AA24-EBC2F15F323B}"/>
          </ac:picMkLst>
        </pc:picChg>
        <pc:picChg chg="add mod">
          <ac:chgData name="Khaire, Akanksha S" userId="S::akhaire3@calstatela.edu::53334218-3c5d-4467-aa12-048c7c23f617" providerId="AD" clId="Web-{7B68B7B2-2C6D-C338-2989-AC4A41FF1AD9}" dt="2023-05-04T08:14:14.533" v="112"/>
          <ac:picMkLst>
            <pc:docMk/>
            <pc:sldMk cId="2149750092" sldId="257"/>
            <ac:picMk id="6" creationId="{9A9F01FF-28B3-1F2F-D041-87993582584B}"/>
          </ac:picMkLst>
        </pc:picChg>
        <pc:picChg chg="add del">
          <ac:chgData name="Khaire, Akanksha S" userId="S::akhaire3@calstatela.edu::53334218-3c5d-4467-aa12-048c7c23f617" providerId="AD" clId="Web-{7B68B7B2-2C6D-C338-2989-AC4A41FF1AD9}" dt="2023-05-04T08:03:06.299" v="83"/>
          <ac:picMkLst>
            <pc:docMk/>
            <pc:sldMk cId="2149750092" sldId="257"/>
            <ac:picMk id="198" creationId="{A855C474-272C-A31B-0C3E-F1CB99B75015}"/>
          </ac:picMkLst>
        </pc:picChg>
        <pc:picChg chg="add del">
          <ac:chgData name="Khaire, Akanksha S" userId="S::akhaire3@calstatela.edu::53334218-3c5d-4467-aa12-048c7c23f617" providerId="AD" clId="Web-{7B68B7B2-2C6D-C338-2989-AC4A41FF1AD9}" dt="2023-05-04T08:03:13.299" v="85"/>
          <ac:picMkLst>
            <pc:docMk/>
            <pc:sldMk cId="2149750092" sldId="257"/>
            <ac:picMk id="200" creationId="{D819650E-14CA-1822-73AD-50DB178EF10E}"/>
          </ac:picMkLst>
        </pc:picChg>
        <pc:picChg chg="add del">
          <ac:chgData name="Khaire, Akanksha S" userId="S::akhaire3@calstatela.edu::53334218-3c5d-4467-aa12-048c7c23f617" providerId="AD" clId="Web-{7B68B7B2-2C6D-C338-2989-AC4A41FF1AD9}" dt="2023-05-04T08:03:40.768" v="87"/>
          <ac:picMkLst>
            <pc:docMk/>
            <pc:sldMk cId="2149750092" sldId="257"/>
            <ac:picMk id="213" creationId="{A855C474-272C-A31B-0C3E-F1CB99B75015}"/>
          </ac:picMkLst>
        </pc:picChg>
        <pc:picChg chg="add del">
          <ac:chgData name="Khaire, Akanksha S" userId="S::akhaire3@calstatela.edu::53334218-3c5d-4467-aa12-048c7c23f617" providerId="AD" clId="Web-{7B68B7B2-2C6D-C338-2989-AC4A41FF1AD9}" dt="2023-05-04T08:10:13.793" v="93"/>
          <ac:picMkLst>
            <pc:docMk/>
            <pc:sldMk cId="2149750092" sldId="257"/>
            <ac:picMk id="228" creationId="{A855C474-272C-A31B-0C3E-F1CB99B75015}"/>
          </ac:picMkLst>
        </pc:picChg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1694472737" sldId="258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4162042638" sldId="259"/>
        </pc:sldMkLst>
      </pc:sldChg>
      <pc:sldChg chg="addSp delSp modSp mod setBg setClrOvrMap">
        <pc:chgData name="Khaire, Akanksha S" userId="S::akhaire3@calstatela.edu::53334218-3c5d-4467-aa12-048c7c23f617" providerId="AD" clId="Web-{7B68B7B2-2C6D-C338-2989-AC4A41FF1AD9}" dt="2023-05-04T08:01:49.109" v="81"/>
        <pc:sldMkLst>
          <pc:docMk/>
          <pc:sldMk cId="2275740491" sldId="260"/>
        </pc:sldMkLst>
        <pc:spChg chg="mod">
          <ac:chgData name="Khaire, Akanksha S" userId="S::akhaire3@calstatela.edu::53334218-3c5d-4467-aa12-048c7c23f617" providerId="AD" clId="Web-{7B68B7B2-2C6D-C338-2989-AC4A41FF1AD9}" dt="2023-05-04T08:01:49.109" v="81"/>
          <ac:spMkLst>
            <pc:docMk/>
            <pc:sldMk cId="2275740491" sldId="260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7B68B7B2-2C6D-C338-2989-AC4A41FF1AD9}" dt="2023-05-04T08:00:07.091" v="75"/>
          <ac:spMkLst>
            <pc:docMk/>
            <pc:sldMk cId="2275740491" sldId="260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6:25.877" v="6"/>
          <ac:spMkLst>
            <pc:docMk/>
            <pc:sldMk cId="2275740491" sldId="260"/>
            <ac:spMk id="49" creationId="{257363FD-7E77-4145-9483-331A807ADF0E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2.484" v="1"/>
          <ac:spMkLst>
            <pc:docMk/>
            <pc:sldMk cId="2275740491" sldId="260"/>
            <ac:spMk id="54" creationId="{84CA08B7-4716-4E27-A721-D79C91A21507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2.484" v="1"/>
          <ac:spMkLst>
            <pc:docMk/>
            <pc:sldMk cId="2275740491" sldId="260"/>
            <ac:spMk id="56" creationId="{94714483-7072-431F-9DBE-87F44E4D44BC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2.484" v="1"/>
          <ac:spMkLst>
            <pc:docMk/>
            <pc:sldMk cId="2275740491" sldId="260"/>
            <ac:spMk id="58" creationId="{495892E1-F4A5-4991-AC52-4F417B14A2A2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2.484" v="1"/>
          <ac:spMkLst>
            <pc:docMk/>
            <pc:sldMk cId="2275740491" sldId="260"/>
            <ac:spMk id="68" creationId="{17BC89B9-A6CD-482B-9352-638D0E05ACAC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2.484" v="1"/>
          <ac:spMkLst>
            <pc:docMk/>
            <pc:sldMk cId="2275740491" sldId="260"/>
            <ac:spMk id="70" creationId="{E2683E3F-F855-4549-84F8-42064EC0F247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7.219" v="3"/>
          <ac:spMkLst>
            <pc:docMk/>
            <pc:sldMk cId="2275740491" sldId="260"/>
            <ac:spMk id="83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7.219" v="3"/>
          <ac:spMkLst>
            <pc:docMk/>
            <pc:sldMk cId="2275740491" sldId="260"/>
            <ac:spMk id="84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7.219" v="3"/>
          <ac:spMkLst>
            <pc:docMk/>
            <pc:sldMk cId="2275740491" sldId="260"/>
            <ac:spMk id="85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7.219" v="3"/>
          <ac:spMkLst>
            <pc:docMk/>
            <pc:sldMk cId="2275740491" sldId="260"/>
            <ac:spMk id="86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6:25.830" v="5"/>
          <ac:spMkLst>
            <pc:docMk/>
            <pc:sldMk cId="2275740491" sldId="260"/>
            <ac:spMk id="89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6:25.830" v="5"/>
          <ac:spMkLst>
            <pc:docMk/>
            <pc:sldMk cId="2275740491" sldId="260"/>
            <ac:spMk id="90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8:42.996" v="69"/>
          <ac:spMkLst>
            <pc:docMk/>
            <pc:sldMk cId="2275740491" sldId="260"/>
            <ac:spMk id="92" creationId="{56688E73-49B9-4052-A836-D248C825D70D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8:42.996" v="69"/>
          <ac:spMkLst>
            <pc:docMk/>
            <pc:sldMk cId="2275740491" sldId="260"/>
            <ac:spMk id="93" creationId="{5B6AEE0C-07FE-4154-BC7C-2F20530BC556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3"/>
          <ac:spMkLst>
            <pc:docMk/>
            <pc:sldMk cId="2275740491" sldId="260"/>
            <ac:spMk id="95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3"/>
          <ac:spMkLst>
            <pc:docMk/>
            <pc:sldMk cId="2275740491" sldId="260"/>
            <ac:spMk id="96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7:01.118" v="44"/>
          <ac:spMkLst>
            <pc:docMk/>
            <pc:sldMk cId="2275740491" sldId="260"/>
            <ac:spMk id="98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2"/>
          <ac:spMkLst>
            <pc:docMk/>
            <pc:sldMk cId="2275740491" sldId="260"/>
            <ac:spMk id="99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7:01.118" v="44"/>
          <ac:spMkLst>
            <pc:docMk/>
            <pc:sldMk cId="2275740491" sldId="260"/>
            <ac:spMk id="100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2"/>
          <ac:spMkLst>
            <pc:docMk/>
            <pc:sldMk cId="2275740491" sldId="260"/>
            <ac:spMk id="101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2"/>
          <ac:spMkLst>
            <pc:docMk/>
            <pc:sldMk cId="2275740491" sldId="260"/>
            <ac:spMk id="102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2"/>
          <ac:spMkLst>
            <pc:docMk/>
            <pc:sldMk cId="2275740491" sldId="260"/>
            <ac:spMk id="103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5.431" v="42"/>
          <ac:spMkLst>
            <pc:docMk/>
            <pc:sldMk cId="2275740491" sldId="260"/>
            <ac:spMk id="105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0:07.091" v="75"/>
          <ac:spMkLst>
            <pc:docMk/>
            <pc:sldMk cId="2275740491" sldId="260"/>
            <ac:spMk id="106" creationId="{257363FD-7E77-4145-9483-331A807ADF0E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5.431" v="42"/>
          <ac:spMkLst>
            <pc:docMk/>
            <pc:sldMk cId="2275740491" sldId="260"/>
            <ac:spMk id="107" creationId="{3EBE8569-6AEC-4B8C-8D53-2DE337CDBA65}"/>
          </ac:spMkLst>
        </pc:spChg>
        <pc:spChg chg="add">
          <ac:chgData name="Khaire, Akanksha S" userId="S::akhaire3@calstatela.edu::53334218-3c5d-4467-aa12-048c7c23f617" providerId="AD" clId="Web-{7B68B7B2-2C6D-C338-2989-AC4A41FF1AD9}" dt="2023-05-04T08:00:07.091" v="75"/>
          <ac:spMkLst>
            <pc:docMk/>
            <pc:sldMk cId="2275740491" sldId="260"/>
            <ac:spMk id="108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5.431" v="42"/>
          <ac:spMkLst>
            <pc:docMk/>
            <pc:sldMk cId="2275740491" sldId="260"/>
            <ac:spMk id="109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5.431" v="42"/>
          <ac:spMkLst>
            <pc:docMk/>
            <pc:sldMk cId="2275740491" sldId="260"/>
            <ac:spMk id="111" creationId="{7A5F0580-5EE9-419F-96EE-B6529EF6E7D0}"/>
          </ac:spMkLst>
        </pc:spChg>
        <pc:spChg chg="add">
          <ac:chgData name="Khaire, Akanksha S" userId="S::akhaire3@calstatela.edu::53334218-3c5d-4467-aa12-048c7c23f617" providerId="AD" clId="Web-{7B68B7B2-2C6D-C338-2989-AC4A41FF1AD9}" dt="2023-05-04T08:00:07.091" v="75"/>
          <ac:spMkLst>
            <pc:docMk/>
            <pc:sldMk cId="2275740491" sldId="260"/>
            <ac:spMk id="113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2.837" v="40"/>
          <ac:spMkLst>
            <pc:docMk/>
            <pc:sldMk cId="2275740491" sldId="260"/>
            <ac:spMk id="116" creationId="{3614E214-61C2-4ADE-B561-2437D5980E30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2.837" v="40"/>
          <ac:spMkLst>
            <pc:docMk/>
            <pc:sldMk cId="2275740491" sldId="260"/>
            <ac:spMk id="118" creationId="{AD7356EA-285B-4E5D-8FEC-104659A4FD2C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48.696" v="38"/>
          <ac:spMkLst>
            <pc:docMk/>
            <pc:sldMk cId="2275740491" sldId="260"/>
            <ac:spMk id="123" creationId="{F609FF9A-4FCE-468E-A86A-C9AB525EAE71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48.696" v="38"/>
          <ac:spMkLst>
            <pc:docMk/>
            <pc:sldMk cId="2275740491" sldId="260"/>
            <ac:spMk id="125" creationId="{021E12D4-3A88-428D-8E5E-AF1AFD923D63}"/>
          </ac:spMkLst>
        </pc:spChg>
        <pc:grpChg chg="add del">
          <ac:chgData name="Khaire, Akanksha S" userId="S::akhaire3@calstatela.edu::53334218-3c5d-4467-aa12-048c7c23f617" providerId="AD" clId="Web-{7B68B7B2-2C6D-C338-2989-AC4A41FF1AD9}" dt="2023-05-04T07:45:02.484" v="1"/>
          <ac:grpSpMkLst>
            <pc:docMk/>
            <pc:sldMk cId="2275740491" sldId="260"/>
            <ac:grpSpMk id="51" creationId="{34042933-0A94-4AA9-97E0-FB2288C19113}"/>
          </ac:grpSpMkLst>
        </pc:grpChg>
        <pc:grpChg chg="add del">
          <ac:chgData name="Khaire, Akanksha S" userId="S::akhaire3@calstatela.edu::53334218-3c5d-4467-aa12-048c7c23f617" providerId="AD" clId="Web-{7B68B7B2-2C6D-C338-2989-AC4A41FF1AD9}" dt="2023-05-04T07:45:02.484" v="1"/>
          <ac:grpSpMkLst>
            <pc:docMk/>
            <pc:sldMk cId="2275740491" sldId="260"/>
            <ac:grpSpMk id="55" creationId="{8FC90B1E-0223-4440-AF22-8F32F6F0C7D2}"/>
          </ac:grpSpMkLst>
        </pc:grpChg>
        <pc:grpChg chg="add del">
          <ac:chgData name="Khaire, Akanksha S" userId="S::akhaire3@calstatela.edu::53334218-3c5d-4467-aa12-048c7c23f617" providerId="AD" clId="Web-{7B68B7B2-2C6D-C338-2989-AC4A41FF1AD9}" dt="2023-05-04T07:45:02.484" v="1"/>
          <ac:grpSpMkLst>
            <pc:docMk/>
            <pc:sldMk cId="2275740491" sldId="260"/>
            <ac:grpSpMk id="78" creationId="{11CE155D-684B-4F5E-B835-C52765E310E7}"/>
          </ac:grpSpMkLst>
        </pc:grpChg>
        <pc:picChg chg="mod ord">
          <ac:chgData name="Khaire, Akanksha S" userId="S::akhaire3@calstatela.edu::53334218-3c5d-4467-aa12-048c7c23f617" providerId="AD" clId="Web-{7B68B7B2-2C6D-C338-2989-AC4A41FF1AD9}" dt="2023-05-04T08:00:07.091" v="75"/>
          <ac:picMkLst>
            <pc:docMk/>
            <pc:sldMk cId="2275740491" sldId="260"/>
            <ac:picMk id="6" creationId="{FA549B1B-0107-A9ED-3388-39C18A571D4F}"/>
          </ac:picMkLst>
        </pc:picChg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4087680117" sldId="261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3422577127" sldId="262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1143299794" sldId="263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2523018889" sldId="264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4046498221" sldId="265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1996088531" sldId="266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51809256" sldId="267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660619831" sldId="268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1078632808" sldId="270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111349327" sldId="272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399966011" sldId="273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3501204398" sldId="274"/>
        </pc:sldMkLst>
      </pc:sldChg>
      <pc:sldMasterChg chg="mod setBg modSldLayout">
        <pc:chgData name="Khaire, Akanksha S" userId="S::akhaire3@calstatela.edu::53334218-3c5d-4467-aa12-048c7c23f617" providerId="AD" clId="Web-{7B68B7B2-2C6D-C338-2989-AC4A41FF1AD9}" dt="2023-05-04T07:56:58.275" v="43"/>
        <pc:sldMasterMkLst>
          <pc:docMk/>
          <pc:sldMasterMk cId="426037525" sldId="2147483672"/>
        </pc:sldMasterMkLst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1735578754" sldId="2147483673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324135365" sldId="2147483674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3543803907" sldId="2147483675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2259573309" sldId="2147483676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3538348534" sldId="2147483677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3570921791" sldId="2147483678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1664084549" sldId="2147483679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988303134" sldId="2147483680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635187302" sldId="2147483681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59141701" sldId="2147483682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2462987696" sldId="2147483683"/>
          </pc:sldLayoutMkLst>
        </pc:sldLayoutChg>
      </pc:sldMasterChg>
    </pc:docChg>
  </pc:docChgLst>
  <pc:docChgLst>
    <pc:chgData name="Khaire, Akanksha S" userId="S::akhaire3@calstatela.edu::53334218-3c5d-4467-aa12-048c7c23f617" providerId="AD" clId="Web-{2E9E0D5D-F769-4971-B353-FD4AB9CBD323}"/>
    <pc:docChg chg="modSld">
      <pc:chgData name="Khaire, Akanksha S" userId="S::akhaire3@calstatela.edu::53334218-3c5d-4467-aa12-048c7c23f617" providerId="AD" clId="Web-{2E9E0D5D-F769-4971-B353-FD4AB9CBD323}" dt="2023-05-03T22:35:54.055" v="9"/>
      <pc:docMkLst>
        <pc:docMk/>
      </pc:docMkLst>
      <pc:sldChg chg="addSp delSp modSp mod setBg setClrOvrMap">
        <pc:chgData name="Khaire, Akanksha S" userId="S::akhaire3@calstatela.edu::53334218-3c5d-4467-aa12-048c7c23f617" providerId="AD" clId="Web-{2E9E0D5D-F769-4971-B353-FD4AB9CBD323}" dt="2023-05-03T22:35:54.055" v="9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2E9E0D5D-F769-4971-B353-FD4AB9CBD323}" dt="2023-05-03T22:35:54.055" v="9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2E9E0D5D-F769-4971-B353-FD4AB9CBD323}" dt="2023-05-03T22:35:54.055" v="9"/>
          <ac:spMkLst>
            <pc:docMk/>
            <pc:sldMk cId="2672100842" sldId="256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6.741" v="1"/>
          <ac:spMkLst>
            <pc:docMk/>
            <pc:sldMk cId="2672100842" sldId="256"/>
            <ac:spMk id="9" creationId="{C1DD1A8A-57D5-4A81-AD04-532B043C5611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38.148" v="7"/>
          <ac:spMkLst>
            <pc:docMk/>
            <pc:sldMk cId="2672100842" sldId="256"/>
            <ac:spMk id="10" creationId="{A3363022-C969-41E9-8EB2-E4C94908C1FA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6.741" v="1"/>
          <ac:spMkLst>
            <pc:docMk/>
            <pc:sldMk cId="2672100842" sldId="256"/>
            <ac:spMk id="11" creationId="{007891EC-4501-44ED-A8C8-B11B6DB767AB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38.148" v="7"/>
          <ac:spMkLst>
            <pc:docMk/>
            <pc:sldMk cId="2672100842" sldId="256"/>
            <ac:spMk id="12" creationId="{8D1AD6B3-BE88-4CEB-BA17-790657CC4729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7.960" v="3"/>
          <ac:spMkLst>
            <pc:docMk/>
            <pc:sldMk cId="2672100842" sldId="256"/>
            <ac:spMk id="13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7.960" v="3"/>
          <ac:spMkLst>
            <pc:docMk/>
            <pc:sldMk cId="2672100842" sldId="256"/>
            <ac:spMk id="14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7.960" v="3"/>
          <ac:spMkLst>
            <pc:docMk/>
            <pc:sldMk cId="2672100842" sldId="256"/>
            <ac:spMk id="15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7.960" v="3"/>
          <ac:spMkLst>
            <pc:docMk/>
            <pc:sldMk cId="2672100842" sldId="256"/>
            <ac:spMk id="17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33.695" v="5"/>
          <ac:spMkLst>
            <pc:docMk/>
            <pc:sldMk cId="2672100842" sldId="256"/>
            <ac:spMk id="19" creationId="{5A59F003-E00A-43F9-91DC-CC54E3B87466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33.695" v="5"/>
          <ac:spMkLst>
            <pc:docMk/>
            <pc:sldMk cId="2672100842" sldId="256"/>
            <ac:spMk id="21" creationId="{D74A4382-E3AD-430A-9A1F-DFA3E0E77A7D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33.695" v="5"/>
          <ac:spMkLst>
            <pc:docMk/>
            <pc:sldMk cId="2672100842" sldId="256"/>
            <ac:spMk id="22" creationId="{79F40191-0F44-4FD1-82CC-ACB507C14BE6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54.055" v="9"/>
          <ac:spMkLst>
            <pc:docMk/>
            <pc:sldMk cId="2672100842" sldId="256"/>
            <ac:spMk id="29" creationId="{65219498-D544-41AC-98FE-8F956EF66A62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54.055" v="9"/>
          <ac:spMkLst>
            <pc:docMk/>
            <pc:sldMk cId="2672100842" sldId="256"/>
            <ac:spMk id="30" creationId="{F500DBFC-17A9-4E0A-AEE2-A49F9AEEF0FD}"/>
          </ac:spMkLst>
        </pc:spChg>
        <pc:grpChg chg="add del">
          <ac:chgData name="Khaire, Akanksha S" userId="S::akhaire3@calstatela.edu::53334218-3c5d-4467-aa12-048c7c23f617" providerId="AD" clId="Web-{2E9E0D5D-F769-4971-B353-FD4AB9CBD323}" dt="2023-05-03T22:35:38.148" v="7"/>
          <ac:grpSpMkLst>
            <pc:docMk/>
            <pc:sldMk cId="2672100842" sldId="256"/>
            <ac:grpSpMk id="24" creationId="{89D1390B-7E13-4B4F-9CB2-391063412E54}"/>
          </ac:grpSpMkLst>
        </pc:grpChg>
        <pc:grpChg chg="add del">
          <ac:chgData name="Khaire, Akanksha S" userId="S::akhaire3@calstatela.edu::53334218-3c5d-4467-aa12-048c7c23f617" providerId="AD" clId="Web-{2E9E0D5D-F769-4971-B353-FD4AB9CBD323}" dt="2023-05-03T22:35:54.055" v="9"/>
          <ac:grpSpMkLst>
            <pc:docMk/>
            <pc:sldMk cId="2672100842" sldId="256"/>
            <ac:grpSpMk id="31" creationId="{D74613BB-817C-4C4F-8A24-4936F2F064C0}"/>
          </ac:grpSpMkLst>
        </pc:grpChg>
        <pc:picChg chg="add del">
          <ac:chgData name="Khaire, Akanksha S" userId="S::akhaire3@calstatela.edu::53334218-3c5d-4467-aa12-048c7c23f617" providerId="AD" clId="Web-{2E9E0D5D-F769-4971-B353-FD4AB9CBD323}" dt="2023-05-03T22:35:26.741" v="1"/>
          <ac:picMkLst>
            <pc:docMk/>
            <pc:sldMk cId="2672100842" sldId="256"/>
            <ac:picMk id="5" creationId="{974E28BE-2D4F-A894-A256-C3FA18DF3EC4}"/>
          </ac:picMkLst>
        </pc:picChg>
        <pc:picChg chg="add del">
          <ac:chgData name="Khaire, Akanksha S" userId="S::akhaire3@calstatela.edu::53334218-3c5d-4467-aa12-048c7c23f617" providerId="AD" clId="Web-{2E9E0D5D-F769-4971-B353-FD4AB9CBD323}" dt="2023-05-03T22:35:38.148" v="7"/>
          <ac:picMkLst>
            <pc:docMk/>
            <pc:sldMk cId="2672100842" sldId="256"/>
            <ac:picMk id="7" creationId="{7A23C6E1-A14A-1C90-7890-67C752E0D412}"/>
          </ac:picMkLst>
        </pc:picChg>
        <pc:picChg chg="add del">
          <ac:chgData name="Khaire, Akanksha S" userId="S::akhaire3@calstatela.edu::53334218-3c5d-4467-aa12-048c7c23f617" providerId="AD" clId="Web-{2E9E0D5D-F769-4971-B353-FD4AB9CBD323}" dt="2023-05-03T22:35:27.960" v="3"/>
          <ac:picMkLst>
            <pc:docMk/>
            <pc:sldMk cId="2672100842" sldId="256"/>
            <ac:picMk id="16" creationId="{8F739136-341C-F13F-8382-D6F15C5992CC}"/>
          </ac:picMkLst>
        </pc:picChg>
        <pc:picChg chg="add del">
          <ac:chgData name="Khaire, Akanksha S" userId="S::akhaire3@calstatela.edu::53334218-3c5d-4467-aa12-048c7c23f617" providerId="AD" clId="Web-{2E9E0D5D-F769-4971-B353-FD4AB9CBD323}" dt="2023-05-03T22:35:33.695" v="5"/>
          <ac:picMkLst>
            <pc:docMk/>
            <pc:sldMk cId="2672100842" sldId="256"/>
            <ac:picMk id="20" creationId="{39DC826C-4FC1-0703-EBA3-18B60BDF72C6}"/>
          </ac:picMkLst>
        </pc:picChg>
        <pc:picChg chg="add del">
          <ac:chgData name="Khaire, Akanksha S" userId="S::akhaire3@calstatela.edu::53334218-3c5d-4467-aa12-048c7c23f617" providerId="AD" clId="Web-{2E9E0D5D-F769-4971-B353-FD4AB9CBD323}" dt="2023-05-03T22:35:54.055" v="9"/>
          <ac:picMkLst>
            <pc:docMk/>
            <pc:sldMk cId="2672100842" sldId="256"/>
            <ac:picMk id="35" creationId="{1A784840-1DB8-0C90-6D98-ED968A610E4D}"/>
          </ac:picMkLst>
        </pc:picChg>
      </pc:sldChg>
    </pc:docChg>
  </pc:docChgLst>
  <pc:docChgLst>
    <pc:chgData name="Vaishnav, Dhwani" userId="S::dvaishn2@calstatela.edu::daaf259b-03ed-4be8-999a-8f6cd1eb8471" providerId="AD" clId="Web-{BE9093C0-7857-495D-82D5-7F7F80F73765}"/>
    <pc:docChg chg="modSld">
      <pc:chgData name="Vaishnav, Dhwani" userId="S::dvaishn2@calstatela.edu::daaf259b-03ed-4be8-999a-8f6cd1eb8471" providerId="AD" clId="Web-{BE9093C0-7857-495D-82D5-7F7F80F73765}" dt="2023-05-09T06:27:47.927" v="32" actId="1076"/>
      <pc:docMkLst>
        <pc:docMk/>
      </pc:docMkLst>
      <pc:sldChg chg="addSp delSp modSp addAnim delAnim">
        <pc:chgData name="Vaishnav, Dhwani" userId="S::dvaishn2@calstatela.edu::daaf259b-03ed-4be8-999a-8f6cd1eb8471" providerId="AD" clId="Web-{BE9093C0-7857-495D-82D5-7F7F80F73765}" dt="2023-05-09T06:27:47.927" v="32" actId="1076"/>
        <pc:sldMkLst>
          <pc:docMk/>
          <pc:sldMk cId="51809256" sldId="267"/>
        </pc:sldMkLst>
        <pc:spChg chg="mod">
          <ac:chgData name="Vaishnav, Dhwani" userId="S::dvaishn2@calstatela.edu::daaf259b-03ed-4be8-999a-8f6cd1eb8471" providerId="AD" clId="Web-{BE9093C0-7857-495D-82D5-7F7F80F73765}" dt="2023-05-09T06:27:47.927" v="32" actId="1076"/>
          <ac:spMkLst>
            <pc:docMk/>
            <pc:sldMk cId="51809256" sldId="267"/>
            <ac:spMk id="3" creationId="{1B864A67-F912-3743-DDBD-97DFB3E63066}"/>
          </ac:spMkLst>
        </pc:spChg>
        <pc:picChg chg="del">
          <ac:chgData name="Vaishnav, Dhwani" userId="S::dvaishn2@calstatela.edu::daaf259b-03ed-4be8-999a-8f6cd1eb8471" providerId="AD" clId="Web-{BE9093C0-7857-495D-82D5-7F7F80F73765}" dt="2023-05-09T06:20:17.469" v="15"/>
          <ac:picMkLst>
            <pc:docMk/>
            <pc:sldMk cId="51809256" sldId="267"/>
            <ac:picMk id="4" creationId="{9AF7CC55-40D8-30F1-4804-5D1A9B03A472}"/>
          </ac:picMkLst>
        </pc:picChg>
        <pc:picChg chg="add del mod ord">
          <ac:chgData name="Vaishnav, Dhwani" userId="S::dvaishn2@calstatela.edu::daaf259b-03ed-4be8-999a-8f6cd1eb8471" providerId="AD" clId="Web-{BE9093C0-7857-495D-82D5-7F7F80F73765}" dt="2023-05-09T06:26:27.370" v="25"/>
          <ac:picMkLst>
            <pc:docMk/>
            <pc:sldMk cId="51809256" sldId="267"/>
            <ac:picMk id="5" creationId="{160FABCB-DE9D-67FD-9338-E88F2E2B8E88}"/>
          </ac:picMkLst>
        </pc:picChg>
        <pc:picChg chg="add mod ord">
          <ac:chgData name="Vaishnav, Dhwani" userId="S::dvaishn2@calstatela.edu::daaf259b-03ed-4be8-999a-8f6cd1eb8471" providerId="AD" clId="Web-{BE9093C0-7857-495D-82D5-7F7F80F73765}" dt="2023-05-09T06:26:58.721" v="30" actId="14100"/>
          <ac:picMkLst>
            <pc:docMk/>
            <pc:sldMk cId="51809256" sldId="267"/>
            <ac:picMk id="6" creationId="{A071B32C-C71C-6813-7118-3F8B0898A2E0}"/>
          </ac:picMkLst>
        </pc:picChg>
      </pc:sldChg>
      <pc:sldChg chg="addSp delSp modSp">
        <pc:chgData name="Vaishnav, Dhwani" userId="S::dvaishn2@calstatela.edu::daaf259b-03ed-4be8-999a-8f6cd1eb8471" providerId="AD" clId="Web-{BE9093C0-7857-495D-82D5-7F7F80F73765}" dt="2023-05-09T06:23:08.919" v="24"/>
        <pc:sldMkLst>
          <pc:docMk/>
          <pc:sldMk cId="4175545449" sldId="279"/>
        </pc:sldMkLst>
        <pc:spChg chg="mod">
          <ac:chgData name="Vaishnav, Dhwani" userId="S::dvaishn2@calstatela.edu::daaf259b-03ed-4be8-999a-8f6cd1eb8471" providerId="AD" clId="Web-{BE9093C0-7857-495D-82D5-7F7F80F73765}" dt="2023-05-09T06:23:08.919" v="24"/>
          <ac:spMkLst>
            <pc:docMk/>
            <pc:sldMk cId="4175545449" sldId="279"/>
            <ac:spMk id="3" creationId="{AF2F041C-7F13-6008-5981-E23E92687287}"/>
          </ac:spMkLst>
        </pc:spChg>
        <pc:picChg chg="del">
          <ac:chgData name="Vaishnav, Dhwani" userId="S::dvaishn2@calstatela.edu::daaf259b-03ed-4be8-999a-8f6cd1eb8471" providerId="AD" clId="Web-{BE9093C0-7857-495D-82D5-7F7F80F73765}" dt="2023-05-09T06:18:40.619" v="0"/>
          <ac:picMkLst>
            <pc:docMk/>
            <pc:sldMk cId="4175545449" sldId="279"/>
            <ac:picMk id="2" creationId="{1B962DFB-7373-0A0D-D8B2-AE53B032F191}"/>
          </ac:picMkLst>
        </pc:picChg>
        <pc:picChg chg="add mod">
          <ac:chgData name="Vaishnav, Dhwani" userId="S::dvaishn2@calstatela.edu::daaf259b-03ed-4be8-999a-8f6cd1eb8471" providerId="AD" clId="Web-{BE9093C0-7857-495D-82D5-7F7F80F73765}" dt="2023-05-09T06:22:40.526" v="23"/>
          <ac:picMkLst>
            <pc:docMk/>
            <pc:sldMk cId="4175545449" sldId="279"/>
            <ac:picMk id="4" creationId="{8FF12DC2-C1CC-99E8-04E6-FD9089702A6F}"/>
          </ac:picMkLst>
        </pc:picChg>
      </pc:sldChg>
    </pc:docChg>
  </pc:docChgLst>
  <pc:docChgLst>
    <pc:chgData name="Vaishnav, Dhwani" userId="S::dvaishn2@calstatela.edu::daaf259b-03ed-4be8-999a-8f6cd1eb8471" providerId="AD" clId="Web-{9706081B-F011-4ECB-AA50-4EECDA1FF396}"/>
    <pc:docChg chg="addSld delSld modSld">
      <pc:chgData name="Vaishnav, Dhwani" userId="S::dvaishn2@calstatela.edu::daaf259b-03ed-4be8-999a-8f6cd1eb8471" providerId="AD" clId="Web-{9706081B-F011-4ECB-AA50-4EECDA1FF396}" dt="2023-05-08T05:36:05.407" v="57" actId="1076"/>
      <pc:docMkLst>
        <pc:docMk/>
      </pc:docMkLst>
      <pc:sldChg chg="addSp modSp">
        <pc:chgData name="Vaishnav, Dhwani" userId="S::dvaishn2@calstatela.edu::daaf259b-03ed-4be8-999a-8f6cd1eb8471" providerId="AD" clId="Web-{9706081B-F011-4ECB-AA50-4EECDA1FF396}" dt="2023-05-08T05:31:20.116" v="22" actId="1076"/>
        <pc:sldMkLst>
          <pc:docMk/>
          <pc:sldMk cId="2149750092" sldId="257"/>
        </pc:sldMkLst>
        <pc:grpChg chg="add mod">
          <ac:chgData name="Vaishnav, Dhwani" userId="S::dvaishn2@calstatela.edu::daaf259b-03ed-4be8-999a-8f6cd1eb8471" providerId="AD" clId="Web-{9706081B-F011-4ECB-AA50-4EECDA1FF396}" dt="2023-05-08T05:31:20.116" v="22" actId="1076"/>
          <ac:grpSpMkLst>
            <pc:docMk/>
            <pc:sldMk cId="2149750092" sldId="257"/>
            <ac:grpSpMk id="5" creationId="{0A6E8289-F824-7579-E46C-70BAF2F8D057}"/>
          </ac:grpSpMkLst>
        </pc:grpChg>
      </pc:sldChg>
      <pc:sldChg chg="modSp">
        <pc:chgData name="Vaishnav, Dhwani" userId="S::dvaishn2@calstatela.edu::daaf259b-03ed-4be8-999a-8f6cd1eb8471" providerId="AD" clId="Web-{9706081B-F011-4ECB-AA50-4EECDA1FF396}" dt="2023-05-08T05:27:20.342" v="11" actId="14100"/>
        <pc:sldMkLst>
          <pc:docMk/>
          <pc:sldMk cId="1694472737" sldId="258"/>
        </pc:sldMkLst>
        <pc:spChg chg="mod">
          <ac:chgData name="Vaishnav, Dhwani" userId="S::dvaishn2@calstatela.edu::daaf259b-03ed-4be8-999a-8f6cd1eb8471" providerId="AD" clId="Web-{9706081B-F011-4ECB-AA50-4EECDA1FF396}" dt="2023-05-08T05:26:57.622" v="4" actId="20577"/>
          <ac:spMkLst>
            <pc:docMk/>
            <pc:sldMk cId="1694472737" sldId="25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27:20.342" v="11" actId="14100"/>
          <ac:spMkLst>
            <pc:docMk/>
            <pc:sldMk cId="1694472737" sldId="258"/>
            <ac:spMk id="3" creationId="{60F32D13-7B41-68B3-D074-A66231D8F7D3}"/>
          </ac:spMkLst>
        </pc:spChg>
      </pc:sldChg>
      <pc:sldChg chg="del">
        <pc:chgData name="Vaishnav, Dhwani" userId="S::dvaishn2@calstatela.edu::daaf259b-03ed-4be8-999a-8f6cd1eb8471" providerId="AD" clId="Web-{9706081B-F011-4ECB-AA50-4EECDA1FF396}" dt="2023-05-08T05:26:36.809" v="0"/>
        <pc:sldMkLst>
          <pc:docMk/>
          <pc:sldMk cId="4087680117" sldId="261"/>
        </pc:sldMkLst>
      </pc:sldChg>
      <pc:sldChg chg="modSp">
        <pc:chgData name="Vaishnav, Dhwani" userId="S::dvaishn2@calstatela.edu::daaf259b-03ed-4be8-999a-8f6cd1eb8471" providerId="AD" clId="Web-{9706081B-F011-4ECB-AA50-4EECDA1FF396}" dt="2023-05-08T05:27:37.984" v="12" actId="20577"/>
        <pc:sldMkLst>
          <pc:docMk/>
          <pc:sldMk cId="1143299794" sldId="263"/>
        </pc:sldMkLst>
        <pc:spChg chg="mod">
          <ac:chgData name="Vaishnav, Dhwani" userId="S::dvaishn2@calstatela.edu::daaf259b-03ed-4be8-999a-8f6cd1eb8471" providerId="AD" clId="Web-{9706081B-F011-4ECB-AA50-4EECDA1FF396}" dt="2023-05-08T05:27:37.984" v="12" actId="20577"/>
          <ac:spMkLst>
            <pc:docMk/>
            <pc:sldMk cId="1143299794" sldId="263"/>
            <ac:spMk id="2" creationId="{24B7F4A7-AD4A-115C-D5A6-855C304A4C13}"/>
          </ac:spMkLst>
        </pc:spChg>
      </pc:sldChg>
      <pc:sldChg chg="modSp">
        <pc:chgData name="Vaishnav, Dhwani" userId="S::dvaishn2@calstatela.edu::daaf259b-03ed-4be8-999a-8f6cd1eb8471" providerId="AD" clId="Web-{9706081B-F011-4ECB-AA50-4EECDA1FF396}" dt="2023-05-08T05:28:04.313" v="15" actId="14100"/>
        <pc:sldMkLst>
          <pc:docMk/>
          <pc:sldMk cId="2523018889" sldId="264"/>
        </pc:sldMkLst>
        <pc:spChg chg="mod">
          <ac:chgData name="Vaishnav, Dhwani" userId="S::dvaishn2@calstatela.edu::daaf259b-03ed-4be8-999a-8f6cd1eb8471" providerId="AD" clId="Web-{9706081B-F011-4ECB-AA50-4EECDA1FF396}" dt="2023-05-08T05:28:04.313" v="15" actId="14100"/>
          <ac:spMkLst>
            <pc:docMk/>
            <pc:sldMk cId="2523018889" sldId="264"/>
            <ac:spMk id="2" creationId="{24B7F4A7-AD4A-115C-D5A6-855C304A4C13}"/>
          </ac:spMkLst>
        </pc:spChg>
      </pc:sldChg>
      <pc:sldChg chg="modSp">
        <pc:chgData name="Vaishnav, Dhwani" userId="S::dvaishn2@calstatela.edu::daaf259b-03ed-4be8-999a-8f6cd1eb8471" providerId="AD" clId="Web-{9706081B-F011-4ECB-AA50-4EECDA1FF396}" dt="2023-05-08T05:28:11.532" v="16" actId="20577"/>
        <pc:sldMkLst>
          <pc:docMk/>
          <pc:sldMk cId="4046498221" sldId="265"/>
        </pc:sldMkLst>
        <pc:spChg chg="mod">
          <ac:chgData name="Vaishnav, Dhwani" userId="S::dvaishn2@calstatela.edu::daaf259b-03ed-4be8-999a-8f6cd1eb8471" providerId="AD" clId="Web-{9706081B-F011-4ECB-AA50-4EECDA1FF396}" dt="2023-05-08T05:28:11.532" v="16" actId="20577"/>
          <ac:spMkLst>
            <pc:docMk/>
            <pc:sldMk cId="4046498221" sldId="265"/>
            <ac:spMk id="2" creationId="{24B7F4A7-AD4A-115C-D5A6-855C304A4C13}"/>
          </ac:spMkLst>
        </pc:spChg>
      </pc:sldChg>
      <pc:sldChg chg="modSp">
        <pc:chgData name="Vaishnav, Dhwani" userId="S::dvaishn2@calstatela.edu::daaf259b-03ed-4be8-999a-8f6cd1eb8471" providerId="AD" clId="Web-{9706081B-F011-4ECB-AA50-4EECDA1FF396}" dt="2023-05-08T05:33:20.464" v="23" actId="1076"/>
        <pc:sldMkLst>
          <pc:docMk/>
          <pc:sldMk cId="51809256" sldId="267"/>
        </pc:sldMkLst>
        <pc:spChg chg="mod">
          <ac:chgData name="Vaishnav, Dhwani" userId="S::dvaishn2@calstatela.edu::daaf259b-03ed-4be8-999a-8f6cd1eb8471" providerId="AD" clId="Web-{9706081B-F011-4ECB-AA50-4EECDA1FF396}" dt="2023-05-08T05:33:20.464" v="23" actId="1076"/>
          <ac:spMkLst>
            <pc:docMk/>
            <pc:sldMk cId="51809256" sldId="267"/>
            <ac:spMk id="3" creationId="{1B864A67-F912-3743-DDBD-97DFB3E63066}"/>
          </ac:spMkLst>
        </pc:spChg>
      </pc:sldChg>
      <pc:sldChg chg="modSp">
        <pc:chgData name="Vaishnav, Dhwani" userId="S::dvaishn2@calstatela.edu::daaf259b-03ed-4be8-999a-8f6cd1eb8471" providerId="AD" clId="Web-{9706081B-F011-4ECB-AA50-4EECDA1FF396}" dt="2023-05-08T05:33:29.011" v="25" actId="20577"/>
        <pc:sldMkLst>
          <pc:docMk/>
          <pc:sldMk cId="1078632808" sldId="270"/>
        </pc:sldMkLst>
        <pc:spChg chg="mod">
          <ac:chgData name="Vaishnav, Dhwani" userId="S::dvaishn2@calstatela.edu::daaf259b-03ed-4be8-999a-8f6cd1eb8471" providerId="AD" clId="Web-{9706081B-F011-4ECB-AA50-4EECDA1FF396}" dt="2023-05-08T05:33:29.011" v="25" actId="20577"/>
          <ac:spMkLst>
            <pc:docMk/>
            <pc:sldMk cId="1078632808" sldId="270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28:31.251" v="19" actId="1076"/>
          <ac:spMkLst>
            <pc:docMk/>
            <pc:sldMk cId="1078632808" sldId="270"/>
            <ac:spMk id="3" creationId="{60F32D13-7B41-68B3-D074-A66231D8F7D3}"/>
          </ac:spMkLst>
        </pc:spChg>
      </pc:sldChg>
      <pc:sldChg chg="modSp">
        <pc:chgData name="Vaishnav, Dhwani" userId="S::dvaishn2@calstatela.edu::daaf259b-03ed-4be8-999a-8f6cd1eb8471" providerId="AD" clId="Web-{9706081B-F011-4ECB-AA50-4EECDA1FF396}" dt="2023-05-08T05:36:05.407" v="57" actId="1076"/>
        <pc:sldMkLst>
          <pc:docMk/>
          <pc:sldMk cId="395935983" sldId="275"/>
        </pc:sldMkLst>
        <pc:spChg chg="mod">
          <ac:chgData name="Vaishnav, Dhwani" userId="S::dvaishn2@calstatela.edu::daaf259b-03ed-4be8-999a-8f6cd1eb8471" providerId="AD" clId="Web-{9706081B-F011-4ECB-AA50-4EECDA1FF396}" dt="2023-05-08T05:36:05.219" v="51" actId="1076"/>
          <ac:spMkLst>
            <pc:docMk/>
            <pc:sldMk cId="395935983" sldId="275"/>
            <ac:spMk id="2" creationId="{F227A384-3AC4-0ACF-9FBB-9CFF7999A171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36:05.391" v="56" actId="1076"/>
          <ac:spMkLst>
            <pc:docMk/>
            <pc:sldMk cId="395935983" sldId="275"/>
            <ac:spMk id="3" creationId="{60F32D13-7B41-68B3-D074-A66231D8F7D3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36:05.407" v="57" actId="1076"/>
          <ac:spMkLst>
            <pc:docMk/>
            <pc:sldMk cId="395935983" sldId="275"/>
            <ac:spMk id="7" creationId="{E15174CD-D915-4DF7-5EE8-651D21BEBA82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35:22.343" v="36" actId="14100"/>
          <ac:spMkLst>
            <pc:docMk/>
            <pc:sldMk cId="395935983" sldId="275"/>
            <ac:spMk id="8" creationId="{D87DDF2E-FD7F-FEB9-CEFF-E5C969F1868A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36:05.235" v="52" actId="1076"/>
          <ac:spMkLst>
            <pc:docMk/>
            <pc:sldMk cId="395935983" sldId="275"/>
            <ac:spMk id="9" creationId="{9F829B99-2AF5-68CB-D443-93B60C870EDA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36:05.235" v="53" actId="1076"/>
          <ac:spMkLst>
            <pc:docMk/>
            <pc:sldMk cId="395935983" sldId="275"/>
            <ac:spMk id="10" creationId="{EBE76C2A-6EC7-8FE1-0EDA-89B4238797AB}"/>
          </ac:spMkLst>
        </pc:spChg>
        <pc:picChg chg="mod">
          <ac:chgData name="Vaishnav, Dhwani" userId="S::dvaishn2@calstatela.edu::daaf259b-03ed-4be8-999a-8f6cd1eb8471" providerId="AD" clId="Web-{9706081B-F011-4ECB-AA50-4EECDA1FF396}" dt="2023-05-08T05:36:05.360" v="55" actId="1076"/>
          <ac:picMkLst>
            <pc:docMk/>
            <pc:sldMk cId="395935983" sldId="275"/>
            <ac:picMk id="5" creationId="{49A161FD-ECF6-17C9-036A-71D50C963BB7}"/>
          </ac:picMkLst>
        </pc:picChg>
        <pc:picChg chg="mod ord">
          <ac:chgData name="Vaishnav, Dhwani" userId="S::dvaishn2@calstatela.edu::daaf259b-03ed-4be8-999a-8f6cd1eb8471" providerId="AD" clId="Web-{9706081B-F011-4ECB-AA50-4EECDA1FF396}" dt="2023-05-08T05:36:05.297" v="54" actId="1076"/>
          <ac:picMkLst>
            <pc:docMk/>
            <pc:sldMk cId="395935983" sldId="275"/>
            <ac:picMk id="6" creationId="{B2A214DA-8737-DFA8-04D0-29EBCD447D9D}"/>
          </ac:picMkLst>
        </pc:picChg>
      </pc:sldChg>
      <pc:sldChg chg="modSp">
        <pc:chgData name="Vaishnav, Dhwani" userId="S::dvaishn2@calstatela.edu::daaf259b-03ed-4be8-999a-8f6cd1eb8471" providerId="AD" clId="Web-{9706081B-F011-4ECB-AA50-4EECDA1FF396}" dt="2023-05-08T05:27:43.156" v="13" actId="20577"/>
        <pc:sldMkLst>
          <pc:docMk/>
          <pc:sldMk cId="700904965" sldId="282"/>
        </pc:sldMkLst>
        <pc:spChg chg="mod">
          <ac:chgData name="Vaishnav, Dhwani" userId="S::dvaishn2@calstatela.edu::daaf259b-03ed-4be8-999a-8f6cd1eb8471" providerId="AD" clId="Web-{9706081B-F011-4ECB-AA50-4EECDA1FF396}" dt="2023-05-08T05:27:43.156" v="13" actId="20577"/>
          <ac:spMkLst>
            <pc:docMk/>
            <pc:sldMk cId="700904965" sldId="282"/>
            <ac:spMk id="2" creationId="{24B7F4A7-AD4A-115C-D5A6-855C304A4C13}"/>
          </ac:spMkLst>
        </pc:spChg>
      </pc:sldChg>
      <pc:sldChg chg="add">
        <pc:chgData name="Vaishnav, Dhwani" userId="S::dvaishn2@calstatela.edu::daaf259b-03ed-4be8-999a-8f6cd1eb8471" providerId="AD" clId="Web-{9706081B-F011-4ECB-AA50-4EECDA1FF396}" dt="2023-05-08T05:29:43.113" v="20"/>
        <pc:sldMkLst>
          <pc:docMk/>
          <pc:sldMk cId="3901665432" sldId="284"/>
        </pc:sldMkLst>
      </pc:sldChg>
    </pc:docChg>
  </pc:docChgLst>
  <pc:docChgLst>
    <pc:chgData name="Vaishnav, Dhwani" userId="S::dvaishn2@calstatela.edu::daaf259b-03ed-4be8-999a-8f6cd1eb8471" providerId="AD" clId="Web-{BA6CEF40-E99F-45FB-A7AC-B839F66DE5FD}"/>
    <pc:docChg chg="modSld">
      <pc:chgData name="Vaishnav, Dhwani" userId="S::dvaishn2@calstatela.edu::daaf259b-03ed-4be8-999a-8f6cd1eb8471" providerId="AD" clId="Web-{BA6CEF40-E99F-45FB-A7AC-B839F66DE5FD}" dt="2023-05-03T19:59:51.124" v="30" actId="1076"/>
      <pc:docMkLst>
        <pc:docMk/>
      </pc:docMkLst>
      <pc:sldChg chg="addSp delSp modSp">
        <pc:chgData name="Vaishnav, Dhwani" userId="S::dvaishn2@calstatela.edu::daaf259b-03ed-4be8-999a-8f6cd1eb8471" providerId="AD" clId="Web-{BA6CEF40-E99F-45FB-A7AC-B839F66DE5FD}" dt="2023-05-03T19:59:51.124" v="30" actId="1076"/>
        <pc:sldMkLst>
          <pc:docMk/>
          <pc:sldMk cId="660619831" sldId="268"/>
        </pc:sldMkLst>
        <pc:spChg chg="mod">
          <ac:chgData name="Vaishnav, Dhwani" userId="S::dvaishn2@calstatela.edu::daaf259b-03ed-4be8-999a-8f6cd1eb8471" providerId="AD" clId="Web-{BA6CEF40-E99F-45FB-A7AC-B839F66DE5FD}" dt="2023-05-03T19:59:51.124" v="30" actId="1076"/>
          <ac:spMkLst>
            <pc:docMk/>
            <pc:sldMk cId="660619831" sldId="26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BA6CEF40-E99F-45FB-A7AC-B839F66DE5FD}" dt="2023-05-03T19:59:46.374" v="26" actId="20577"/>
          <ac:spMkLst>
            <pc:docMk/>
            <pc:sldMk cId="660619831" sldId="268"/>
            <ac:spMk id="3" creationId="{60F32D13-7B41-68B3-D074-A66231D8F7D3}"/>
          </ac:spMkLst>
        </pc:spChg>
        <pc:spChg chg="mod">
          <ac:chgData name="Vaishnav, Dhwani" userId="S::dvaishn2@calstatela.edu::daaf259b-03ed-4be8-999a-8f6cd1eb8471" providerId="AD" clId="Web-{BA6CEF40-E99F-45FB-A7AC-B839F66DE5FD}" dt="2023-05-03T19:58:33.103" v="11" actId="1076"/>
          <ac:spMkLst>
            <pc:docMk/>
            <pc:sldMk cId="660619831" sldId="268"/>
            <ac:spMk id="7" creationId="{E15174CD-D915-4DF7-5EE8-651D21BEBA82}"/>
          </ac:spMkLst>
        </pc:spChg>
        <pc:picChg chg="del">
          <ac:chgData name="Vaishnav, Dhwani" userId="S::dvaishn2@calstatela.edu::daaf259b-03ed-4be8-999a-8f6cd1eb8471" providerId="AD" clId="Web-{BA6CEF40-E99F-45FB-A7AC-B839F66DE5FD}" dt="2023-05-03T19:57:57.647" v="0"/>
          <ac:picMkLst>
            <pc:docMk/>
            <pc:sldMk cId="660619831" sldId="268"/>
            <ac:picMk id="4" creationId="{75673999-6DA9-AD31-F3E5-A8EA6368F5C7}"/>
          </ac:picMkLst>
        </pc:picChg>
        <pc:picChg chg="add del mod">
          <ac:chgData name="Vaishnav, Dhwani" userId="S::dvaishn2@calstatela.edu::daaf259b-03ed-4be8-999a-8f6cd1eb8471" providerId="AD" clId="Web-{BA6CEF40-E99F-45FB-A7AC-B839F66DE5FD}" dt="2023-05-03T19:58:51.761" v="15"/>
          <ac:picMkLst>
            <pc:docMk/>
            <pc:sldMk cId="660619831" sldId="268"/>
            <ac:picMk id="5" creationId="{15662536-07CE-72F1-58E6-93016913B3B0}"/>
          </ac:picMkLst>
        </pc:picChg>
        <pc:picChg chg="add mod">
          <ac:chgData name="Vaishnav, Dhwani" userId="S::dvaishn2@calstatela.edu::daaf259b-03ed-4be8-999a-8f6cd1eb8471" providerId="AD" clId="Web-{BA6CEF40-E99F-45FB-A7AC-B839F66DE5FD}" dt="2023-05-03T19:59:01.277" v="18" actId="14100"/>
          <ac:picMkLst>
            <pc:docMk/>
            <pc:sldMk cId="660619831" sldId="268"/>
            <ac:picMk id="6" creationId="{B2A214DA-8737-DFA8-04D0-29EBCD447D9D}"/>
          </ac:picMkLst>
        </pc:picChg>
        <pc:picChg chg="add mod">
          <ac:chgData name="Vaishnav, Dhwani" userId="S::dvaishn2@calstatela.edu::daaf259b-03ed-4be8-999a-8f6cd1eb8471" providerId="AD" clId="Web-{BA6CEF40-E99F-45FB-A7AC-B839F66DE5FD}" dt="2023-05-03T19:59:30.342" v="22" actId="1076"/>
          <ac:picMkLst>
            <pc:docMk/>
            <pc:sldMk cId="660619831" sldId="268"/>
            <ac:picMk id="8" creationId="{E99929AB-A0C4-55F3-B617-11656FB3EFD5}"/>
          </ac:picMkLst>
        </pc:picChg>
      </pc:sldChg>
    </pc:docChg>
  </pc:docChgLst>
  <pc:docChgLst>
    <pc:chgData name="Vaishnav, Dhwani" userId="S::dvaishn2@calstatela.edu::daaf259b-03ed-4be8-999a-8f6cd1eb8471" providerId="AD" clId="Web-{775D8091-BF59-49BD-A9EE-8ED24F91D36C}"/>
    <pc:docChg chg="modSld">
      <pc:chgData name="Vaishnav, Dhwani" userId="S::dvaishn2@calstatela.edu::daaf259b-03ed-4be8-999a-8f6cd1eb8471" providerId="AD" clId="Web-{775D8091-BF59-49BD-A9EE-8ED24F91D36C}" dt="2023-05-08T03:14:27.443" v="8" actId="20577"/>
      <pc:docMkLst>
        <pc:docMk/>
      </pc:docMkLst>
      <pc:sldChg chg="delSp modSp">
        <pc:chgData name="Vaishnav, Dhwani" userId="S::dvaishn2@calstatela.edu::daaf259b-03ed-4be8-999a-8f6cd1eb8471" providerId="AD" clId="Web-{775D8091-BF59-49BD-A9EE-8ED24F91D36C}" dt="2023-05-08T03:14:27.443" v="8" actId="20577"/>
        <pc:sldMkLst>
          <pc:docMk/>
          <pc:sldMk cId="1694472737" sldId="258"/>
        </pc:sldMkLst>
        <pc:spChg chg="mod">
          <ac:chgData name="Vaishnav, Dhwani" userId="S::dvaishn2@calstatela.edu::daaf259b-03ed-4be8-999a-8f6cd1eb8471" providerId="AD" clId="Web-{775D8091-BF59-49BD-A9EE-8ED24F91D36C}" dt="2023-05-08T03:14:27.443" v="8" actId="20577"/>
          <ac:spMkLst>
            <pc:docMk/>
            <pc:sldMk cId="1694472737" sldId="258"/>
            <ac:spMk id="3" creationId="{60F32D13-7B41-68B3-D074-A66231D8F7D3}"/>
          </ac:spMkLst>
        </pc:spChg>
        <pc:picChg chg="del">
          <ac:chgData name="Vaishnav, Dhwani" userId="S::dvaishn2@calstatela.edu::daaf259b-03ed-4be8-999a-8f6cd1eb8471" providerId="AD" clId="Web-{775D8091-BF59-49BD-A9EE-8ED24F91D36C}" dt="2023-05-08T03:14:13.521" v="2"/>
          <ac:picMkLst>
            <pc:docMk/>
            <pc:sldMk cId="1694472737" sldId="258"/>
            <ac:picMk id="5" creationId="{37DE402F-6C5B-B8D8-97E7-B5C658E179B7}"/>
          </ac:picMkLst>
        </pc:picChg>
        <pc:picChg chg="del">
          <ac:chgData name="Vaishnav, Dhwani" userId="S::dvaishn2@calstatela.edu::daaf259b-03ed-4be8-999a-8f6cd1eb8471" providerId="AD" clId="Web-{775D8091-BF59-49BD-A9EE-8ED24F91D36C}" dt="2023-05-08T03:14:13.021" v="1"/>
          <ac:picMkLst>
            <pc:docMk/>
            <pc:sldMk cId="1694472737" sldId="258"/>
            <ac:picMk id="6" creationId="{0664211A-C453-4C5B-5B72-022902913B3E}"/>
          </ac:picMkLst>
        </pc:picChg>
        <pc:picChg chg="del">
          <ac:chgData name="Vaishnav, Dhwani" userId="S::dvaishn2@calstatela.edu::daaf259b-03ed-4be8-999a-8f6cd1eb8471" providerId="AD" clId="Web-{775D8091-BF59-49BD-A9EE-8ED24F91D36C}" dt="2023-05-08T03:14:12.302" v="0"/>
          <ac:picMkLst>
            <pc:docMk/>
            <pc:sldMk cId="1694472737" sldId="258"/>
            <ac:picMk id="7" creationId="{AE514934-E924-BFB8-CB46-7BC609621B4D}"/>
          </ac:picMkLst>
        </pc:picChg>
      </pc:sldChg>
    </pc:docChg>
  </pc:docChgLst>
  <pc:docChgLst>
    <pc:chgData name="Khaire, Akanksha S" userId="S::akhaire3@calstatela.edu::53334218-3c5d-4467-aa12-048c7c23f617" providerId="AD" clId="Web-{D14BAA94-E1F5-4CBE-BC9E-D5DBCA7E7B13}"/>
    <pc:docChg chg="addSld delSld modSld">
      <pc:chgData name="Khaire, Akanksha S" userId="S::akhaire3@calstatela.edu::53334218-3c5d-4467-aa12-048c7c23f617" providerId="AD" clId="Web-{D14BAA94-E1F5-4CBE-BC9E-D5DBCA7E7B13}" dt="2023-05-09T07:22:34.809" v="951"/>
      <pc:docMkLst>
        <pc:docMk/>
      </pc:docMkLst>
      <pc:sldChg chg="modSp">
        <pc:chgData name="Khaire, Akanksha S" userId="S::akhaire3@calstatela.edu::53334218-3c5d-4467-aa12-048c7c23f617" providerId="AD" clId="Web-{D14BAA94-E1F5-4CBE-BC9E-D5DBCA7E7B13}" dt="2023-05-09T05:44:45.606" v="679" actId="20577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D14BAA94-E1F5-4CBE-BC9E-D5DBCA7E7B13}" dt="2023-05-08T20:40:42.922" v="132" actId="14100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5:44:45.606" v="679" actId="20577"/>
          <ac:spMkLst>
            <pc:docMk/>
            <pc:sldMk cId="2672100842" sldId="256"/>
            <ac:spMk id="3" creationId="{60F32D13-7B41-68B3-D074-A66231D8F7D3}"/>
          </ac:spMkLst>
        </pc:spChg>
      </pc:sldChg>
      <pc:sldChg chg="addSp delSp modSp">
        <pc:chgData name="Khaire, Akanksha S" userId="S::akhaire3@calstatela.edu::53334218-3c5d-4467-aa12-048c7c23f617" providerId="AD" clId="Web-{D14BAA94-E1F5-4CBE-BC9E-D5DBCA7E7B13}" dt="2023-05-09T06:06:57.248" v="685" actId="1076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D14BAA94-E1F5-4CBE-BC9E-D5DBCA7E7B13}" dt="2023-05-09T01:41:04.099" v="633" actId="20577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48:08.578" v="673" actId="20577"/>
          <ac:spMkLst>
            <pc:docMk/>
            <pc:sldMk cId="2149750092" sldId="257"/>
            <ac:spMk id="3" creationId="{60F32D13-7B41-68B3-D074-A66231D8F7D3}"/>
          </ac:spMkLst>
        </pc:spChg>
        <pc:grpChg chg="del">
          <ac:chgData name="Khaire, Akanksha S" userId="S::akhaire3@calstatela.edu::53334218-3c5d-4467-aa12-048c7c23f617" providerId="AD" clId="Web-{D14BAA94-E1F5-4CBE-BC9E-D5DBCA7E7B13}" dt="2023-05-09T01:37:43.454" v="629"/>
          <ac:grpSpMkLst>
            <pc:docMk/>
            <pc:sldMk cId="2149750092" sldId="257"/>
            <ac:grpSpMk id="5" creationId="{0A6E8289-F824-7579-E46C-70BAF2F8D057}"/>
          </ac:grpSpMkLst>
        </pc:grpChg>
        <pc:grpChg chg="add mod">
          <ac:chgData name="Khaire, Akanksha S" userId="S::akhaire3@calstatela.edu::53334218-3c5d-4467-aa12-048c7c23f617" providerId="AD" clId="Web-{D14BAA94-E1F5-4CBE-BC9E-D5DBCA7E7B13}" dt="2023-05-09T01:44:51.402" v="666" actId="1076"/>
          <ac:grpSpMkLst>
            <pc:docMk/>
            <pc:sldMk cId="2149750092" sldId="257"/>
            <ac:grpSpMk id="11" creationId="{BA428B15-9215-23D7-D09F-06416FBAE19B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1:43:59.620" v="658"/>
          <ac:grpSpMkLst>
            <pc:docMk/>
            <pc:sldMk cId="2149750092" sldId="257"/>
            <ac:grpSpMk id="17" creationId="{35DA9919-81EC-0E1D-F385-ED305D833EDF}"/>
          </ac:grpSpMkLst>
        </pc:grpChg>
        <pc:picChg chg="mod">
          <ac:chgData name="Khaire, Akanksha S" userId="S::akhaire3@calstatela.edu::53334218-3c5d-4467-aa12-048c7c23f617" providerId="AD" clId="Web-{D14BAA94-E1F5-4CBE-BC9E-D5DBCA7E7B13}" dt="2023-05-09T01:43:52.510" v="652" actId="14100"/>
          <ac:picMkLst>
            <pc:docMk/>
            <pc:sldMk cId="2149750092" sldId="257"/>
            <ac:picMk id="23" creationId="{767877A4-40AB-687E-DFE2-90DBF3D2A6AB}"/>
          </ac:picMkLst>
        </pc:picChg>
        <pc:picChg chg="mod">
          <ac:chgData name="Khaire, Akanksha S" userId="S::akhaire3@calstatela.edu::53334218-3c5d-4467-aa12-048c7c23f617" providerId="AD" clId="Web-{D14BAA94-E1F5-4CBE-BC9E-D5DBCA7E7B13}" dt="2023-05-09T06:06:57.248" v="685" actId="1076"/>
          <ac:picMkLst>
            <pc:docMk/>
            <pc:sldMk cId="2149750092" sldId="257"/>
            <ac:picMk id="24" creationId="{C2DD6A93-C3F8-BFB6-33F7-C13A99499640}"/>
          </ac:picMkLst>
        </pc:picChg>
      </pc:sldChg>
      <pc:sldChg chg="modSp">
        <pc:chgData name="Khaire, Akanksha S" userId="S::akhaire3@calstatela.edu::53334218-3c5d-4467-aa12-048c7c23f617" providerId="AD" clId="Web-{D14BAA94-E1F5-4CBE-BC9E-D5DBCA7E7B13}" dt="2023-05-08T20:54:56.213" v="196" actId="14100"/>
        <pc:sldMkLst>
          <pc:docMk/>
          <pc:sldMk cId="1694472737" sldId="258"/>
        </pc:sldMkLst>
        <pc:spChg chg="mod">
          <ac:chgData name="Khaire, Akanksha S" userId="S::akhaire3@calstatela.edu::53334218-3c5d-4467-aa12-048c7c23f617" providerId="AD" clId="Web-{D14BAA94-E1F5-4CBE-BC9E-D5DBCA7E7B13}" dt="2023-05-08T20:54:56.213" v="196" actId="14100"/>
          <ac:spMkLst>
            <pc:docMk/>
            <pc:sldMk cId="1694472737" sldId="258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8T20:54:49.916" v="195" actId="14100"/>
          <ac:spMkLst>
            <pc:docMk/>
            <pc:sldMk cId="1694472737" sldId="258"/>
            <ac:spMk id="3" creationId="{60F32D13-7B41-68B3-D074-A66231D8F7D3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8T20:51:42.488" v="186" actId="14100"/>
          <ac:picMkLst>
            <pc:docMk/>
            <pc:sldMk cId="1694472737" sldId="258"/>
            <ac:picMk id="4" creationId="{00B183FD-F187-ABFB-375C-59658EDEF2A7}"/>
          </ac:picMkLst>
        </pc:picChg>
      </pc:sldChg>
      <pc:sldChg chg="modSp">
        <pc:chgData name="Khaire, Akanksha S" userId="S::akhaire3@calstatela.edu::53334218-3c5d-4467-aa12-048c7c23f617" providerId="AD" clId="Web-{D14BAA94-E1F5-4CBE-BC9E-D5DBCA7E7B13}" dt="2023-05-08T20:41:59.081" v="136" actId="20577"/>
        <pc:sldMkLst>
          <pc:docMk/>
          <pc:sldMk cId="2275740491" sldId="260"/>
        </pc:sldMkLst>
        <pc:spChg chg="mod">
          <ac:chgData name="Khaire, Akanksha S" userId="S::akhaire3@calstatela.edu::53334218-3c5d-4467-aa12-048c7c23f617" providerId="AD" clId="Web-{D14BAA94-E1F5-4CBE-BC9E-D5DBCA7E7B13}" dt="2023-05-08T20:41:59.081" v="136" actId="20577"/>
          <ac:spMkLst>
            <pc:docMk/>
            <pc:sldMk cId="2275740491" sldId="260"/>
            <ac:spMk id="2" creationId="{24B7F4A7-AD4A-115C-D5A6-855C304A4C13}"/>
          </ac:spMkLst>
        </pc:spChg>
      </pc:sldChg>
      <pc:sldChg chg="addSp delSp modSp">
        <pc:chgData name="Khaire, Akanksha S" userId="S::akhaire3@calstatela.edu::53334218-3c5d-4467-aa12-048c7c23f617" providerId="AD" clId="Web-{D14BAA94-E1F5-4CBE-BC9E-D5DBCA7E7B13}" dt="2023-05-09T05:52:22.914" v="683"/>
        <pc:sldMkLst>
          <pc:docMk/>
          <pc:sldMk cId="1143299794" sldId="263"/>
        </pc:sldMkLst>
        <pc:spChg chg="mod ord">
          <ac:chgData name="Khaire, Akanksha S" userId="S::akhaire3@calstatela.edu::53334218-3c5d-4467-aa12-048c7c23f617" providerId="AD" clId="Web-{D14BAA94-E1F5-4CBE-BC9E-D5DBCA7E7B13}" dt="2023-05-09T00:31:46.435" v="467"/>
          <ac:spMkLst>
            <pc:docMk/>
            <pc:sldMk cId="1143299794" sldId="263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D14BAA94-E1F5-4CBE-BC9E-D5DBCA7E7B13}" dt="2023-05-09T05:51:40.350" v="680" actId="20577"/>
          <ac:spMkLst>
            <pc:docMk/>
            <pc:sldMk cId="1143299794" sldId="263"/>
            <ac:spMk id="10" creationId="{6097969D-2560-E1EF-7CF1-288E420B161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3:35.282" v="8"/>
          <ac:spMkLst>
            <pc:docMk/>
            <pc:sldMk cId="1143299794" sldId="263"/>
            <ac:spMk id="15" creationId="{2B97F24A-32CE-4C1C-A50D-3016B394DCF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3:35.282" v="8"/>
          <ac:spMkLst>
            <pc:docMk/>
            <pc:sldMk cId="1143299794" sldId="263"/>
            <ac:spMk id="16" creationId="{CD8B4F24-440B-49E9-B85D-733523DC064B}"/>
          </ac:spMkLst>
        </pc:spChg>
        <pc:spChg chg="add">
          <ac:chgData name="Khaire, Akanksha S" userId="S::akhaire3@calstatela.edu::53334218-3c5d-4467-aa12-048c7c23f617" providerId="AD" clId="Web-{D14BAA94-E1F5-4CBE-BC9E-D5DBCA7E7B13}" dt="2023-05-08T20:13:35.282" v="8"/>
          <ac:spMkLst>
            <pc:docMk/>
            <pc:sldMk cId="1143299794" sldId="263"/>
            <ac:spMk id="19" creationId="{0B9EE3F3-89B7-43C3-8651-C4C96830993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07.701" v="3"/>
          <ac:spMkLst>
            <pc:docMk/>
            <pc:sldMk cId="1143299794" sldId="263"/>
            <ac:spMk id="21" creationId="{0D7B6173-1D58-48E2-83CF-37350F315F75}"/>
          </ac:spMkLst>
        </pc:spChg>
        <pc:spChg chg="add">
          <ac:chgData name="Khaire, Akanksha S" userId="S::akhaire3@calstatela.edu::53334218-3c5d-4467-aa12-048c7c23f617" providerId="AD" clId="Web-{D14BAA94-E1F5-4CBE-BC9E-D5DBCA7E7B13}" dt="2023-05-08T20:13:35.282" v="8"/>
          <ac:spMkLst>
            <pc:docMk/>
            <pc:sldMk cId="1143299794" sldId="263"/>
            <ac:spMk id="22" creationId="{33AE4636-AEEC-45D6-84D4-7AC2DA48ECF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07.701" v="3"/>
          <ac:spMkLst>
            <pc:docMk/>
            <pc:sldMk cId="1143299794" sldId="263"/>
            <ac:spMk id="23" creationId="{BE149CDF-5DAC-4860-A285-9492CF2090AA}"/>
          </ac:spMkLst>
        </pc:spChg>
        <pc:spChg chg="add">
          <ac:chgData name="Khaire, Akanksha S" userId="S::akhaire3@calstatela.edu::53334218-3c5d-4467-aa12-048c7c23f617" providerId="AD" clId="Web-{D14BAA94-E1F5-4CBE-BC9E-D5DBCA7E7B13}" dt="2023-05-08T20:13:35.282" v="8"/>
          <ac:spMkLst>
            <pc:docMk/>
            <pc:sldMk cId="1143299794" sldId="263"/>
            <ac:spMk id="24" creationId="{8D9CE0F4-2EB2-4F1F-8AAC-DB3571D9FE1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07.701" v="3"/>
          <ac:spMkLst>
            <pc:docMk/>
            <pc:sldMk cId="1143299794" sldId="263"/>
            <ac:spMk id="27" creationId="{21BDEC81-16A7-4451-B893-C15000083B7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07.701" v="3"/>
          <ac:spMkLst>
            <pc:docMk/>
            <pc:sldMk cId="1143299794" sldId="263"/>
            <ac:spMk id="29" creationId="{26A515A1-4D80-430E-BE0A-71A290516A8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32.484" v="5"/>
          <ac:spMkLst>
            <pc:docMk/>
            <pc:sldMk cId="1143299794" sldId="263"/>
            <ac:spMk id="33" creationId="{E22359E4-350C-4B4C-903D-CD1B2BA31BC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43" v="26"/>
          <ac:spMkLst>
            <pc:docMk/>
            <pc:sldMk cId="1143299794" sldId="263"/>
            <ac:spMk id="35" creationId="{92468898-5A6E-4D55-85EC-308E785EE06C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32.484" v="5"/>
          <ac:spMkLst>
            <pc:docMk/>
            <pc:sldMk cId="1143299794" sldId="263"/>
            <ac:spMk id="36" creationId="{CB5FC5A2-E1DC-4DFE-9837-1EA5E869A90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43" v="26"/>
          <ac:spMkLst>
            <pc:docMk/>
            <pc:sldMk cId="1143299794" sldId="263"/>
            <ac:spMk id="38" creationId="{3E23A947-2D45-4208-AE2B-64948C87A3E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43" v="26"/>
          <ac:spMkLst>
            <pc:docMk/>
            <pc:sldMk cId="1143299794" sldId="263"/>
            <ac:spMk id="39" creationId="{E5BBB0F9-6A59-4D02-A9C7-A2D6516684C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28" v="25"/>
          <ac:spMkLst>
            <pc:docMk/>
            <pc:sldMk cId="1143299794" sldId="263"/>
            <ac:spMk id="41" creationId="{A93898FF-D987-4B0E-BFB4-85F5EB356D4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28" v="25"/>
          <ac:spMkLst>
            <pc:docMk/>
            <pc:sldMk cId="1143299794" sldId="263"/>
            <ac:spMk id="42" creationId="{08E700A8-AE52-4017-8C7E-C20956F74D2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32.528" v="19"/>
          <ac:spMkLst>
            <pc:docMk/>
            <pc:sldMk cId="1143299794" sldId="263"/>
            <ac:spMk id="44" creationId="{3AFE8227-C443-417B-BA91-520EB1EF455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28" v="25"/>
          <ac:spMkLst>
            <pc:docMk/>
            <pc:sldMk cId="1143299794" sldId="263"/>
            <ac:spMk id="45" creationId="{A737E5B8-8F31-4942-B159-B213C4D6D83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32.528" v="19"/>
          <ac:spMkLst>
            <pc:docMk/>
            <pc:sldMk cId="1143299794" sldId="263"/>
            <ac:spMk id="46" creationId="{907741FC-B544-4A6E-B831-6789D042333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28" v="25"/>
          <ac:spMkLst>
            <pc:docMk/>
            <pc:sldMk cId="1143299794" sldId="263"/>
            <ac:spMk id="47" creationId="{42A4FC2C-047E-45A5-965D-8E1E3BF09BC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32.528" v="19"/>
          <ac:spMkLst>
            <pc:docMk/>
            <pc:sldMk cId="1143299794" sldId="263"/>
            <ac:spMk id="48" creationId="{3F0BE7ED-7814-4273-B18A-F26CC038038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28" v="25"/>
          <ac:spMkLst>
            <pc:docMk/>
            <pc:sldMk cId="1143299794" sldId="263"/>
            <ac:spMk id="49" creationId="{78F530DA-C7D1-4968-8F8A-8700C2BB2A4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0" creationId="{7E3DA7A2-ED70-4BBA-AB72-00AD461FA40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1" creationId="{8555C5B3-193A-4749-9AFD-682E53CDDE8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2" creationId="{FC485432-3647-4218-B5D3-15D3FA222B13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3" creationId="{2EAE06A6-F76A-41C9-827A-C561B004485C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4" creationId="{F4AFDDCA-6ABA-4D23-8A5C-1BF0F430814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5" creationId="{89F9D4E8-0639-444B-949B-9518585061A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901" v="78"/>
          <ac:spMkLst>
            <pc:docMk/>
            <pc:sldMk cId="1143299794" sldId="263"/>
            <ac:spMk id="56" creationId="{73C994B4-9721-4148-9EEC-6793CECDE8D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1:18.780" v="23"/>
          <ac:spMkLst>
            <pc:docMk/>
            <pc:sldMk cId="1143299794" sldId="263"/>
            <ac:spMk id="57" creationId="{9203DE33-2CD4-4CA8-9AF3-37C3B65133B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1:18.780" v="23"/>
          <ac:spMkLst>
            <pc:docMk/>
            <pc:sldMk cId="1143299794" sldId="263"/>
            <ac:spMk id="58" creationId="{0AF57B88-1D4C-41FA-A761-EC1DD10C35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1:18.780" v="23"/>
          <ac:spMkLst>
            <pc:docMk/>
            <pc:sldMk cId="1143299794" sldId="263"/>
            <ac:spMk id="59" creationId="{D2548F45-5164-4ABB-8212-7F293FDED8D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1:18.780" v="23"/>
          <ac:spMkLst>
            <pc:docMk/>
            <pc:sldMk cId="1143299794" sldId="263"/>
            <ac:spMk id="60" creationId="{5E81CCFB-7BEF-4186-86FB-D09450B4D02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901" v="78"/>
          <ac:spMkLst>
            <pc:docMk/>
            <pc:sldMk cId="1143299794" sldId="263"/>
            <ac:spMk id="61" creationId="{F9D95E49-763A-4886-B038-82F73474055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901" v="78"/>
          <ac:spMkLst>
            <pc:docMk/>
            <pc:sldMk cId="1143299794" sldId="263"/>
            <ac:spMk id="62" creationId="{E43DC68B-54DD-4053-BE4D-61525968435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901" v="78"/>
          <ac:spMkLst>
            <pc:docMk/>
            <pc:sldMk cId="1143299794" sldId="263"/>
            <ac:spMk id="63" creationId="{36F31C88-3DEF-4EA8-AE3A-49441413FC5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885" v="77"/>
          <ac:spMkLst>
            <pc:docMk/>
            <pc:sldMk cId="1143299794" sldId="263"/>
            <ac:spMk id="70" creationId="{92468898-5A6E-4D55-85EC-308E785EE06C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885" v="77"/>
          <ac:spMkLst>
            <pc:docMk/>
            <pc:sldMk cId="1143299794" sldId="263"/>
            <ac:spMk id="72" creationId="{3E23A947-2D45-4208-AE2B-64948C87A3E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885" v="77"/>
          <ac:spMkLst>
            <pc:docMk/>
            <pc:sldMk cId="1143299794" sldId="263"/>
            <ac:spMk id="74" creationId="{E5BBB0F9-6A59-4D02-A9C7-A2D6516684C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31:46.435" v="467"/>
          <ac:spMkLst>
            <pc:docMk/>
            <pc:sldMk cId="1143299794" sldId="263"/>
            <ac:spMk id="76" creationId="{DC6BEC6B-5C77-412D-B45A-5B0F46FEDAC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31:46.435" v="467"/>
          <ac:spMkLst>
            <pc:docMk/>
            <pc:sldMk cId="1143299794" sldId="263"/>
            <ac:spMk id="81" creationId="{3AFE8227-C443-417B-BA91-520EB1EF455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31:46.435" v="467"/>
          <ac:spMkLst>
            <pc:docMk/>
            <pc:sldMk cId="1143299794" sldId="263"/>
            <ac:spMk id="83" creationId="{907741FC-B544-4A6E-B831-6789D042333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31:46.435" v="467"/>
          <ac:spMkLst>
            <pc:docMk/>
            <pc:sldMk cId="1143299794" sldId="263"/>
            <ac:spMk id="85" creationId="{3F0BE7ED-7814-4273-B18A-F26CC0380380}"/>
          </ac:spMkLst>
        </pc:spChg>
        <pc:grpChg chg="add del">
          <ac:chgData name="Khaire, Akanksha S" userId="S::akhaire3@calstatela.edu::53334218-3c5d-4467-aa12-048c7c23f617" providerId="AD" clId="Web-{D14BAA94-E1F5-4CBE-BC9E-D5DBCA7E7B13}" dt="2023-05-08T20:12:32.484" v="5"/>
          <ac:grpSpMkLst>
            <pc:docMk/>
            <pc:sldMk cId="1143299794" sldId="263"/>
            <ac:grpSpMk id="34" creationId="{D2A542E6-1924-4FE2-89D1-3CB19468C1F6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8T20:12:32.484" v="5"/>
          <ac:grpSpMkLst>
            <pc:docMk/>
            <pc:sldMk cId="1143299794" sldId="263"/>
            <ac:grpSpMk id="37" creationId="{72024ACE-D556-4A21-9B17-7CA3E82DA45F}"/>
          </ac:grpSpMkLst>
        </pc:grpChg>
        <pc:picChg chg="add del mod">
          <ac:chgData name="Khaire, Akanksha S" userId="S::akhaire3@calstatela.edu::53334218-3c5d-4467-aa12-048c7c23f617" providerId="AD" clId="Web-{D14BAA94-E1F5-4CBE-BC9E-D5DBCA7E7B13}" dt="2023-05-09T00:32:01.014" v="470"/>
          <ac:picMkLst>
            <pc:docMk/>
            <pc:sldMk cId="1143299794" sldId="263"/>
            <ac:picMk id="3" creationId="{2EBD46F1-1AFE-1FE1-25D4-28C5C54038CB}"/>
          </ac:picMkLst>
        </pc:picChg>
        <pc:picChg chg="add mod">
          <ac:chgData name="Khaire, Akanksha S" userId="S::akhaire3@calstatela.edu::53334218-3c5d-4467-aa12-048c7c23f617" providerId="AD" clId="Web-{D14BAA94-E1F5-4CBE-BC9E-D5DBCA7E7B13}" dt="2023-05-09T05:52:22.914" v="683"/>
          <ac:picMkLst>
            <pc:docMk/>
            <pc:sldMk cId="1143299794" sldId="263"/>
            <ac:picMk id="4" creationId="{9EF82577-0C43-84FC-7A9C-18F0BE833E28}"/>
          </ac:picMkLst>
        </pc:picChg>
        <pc:picChg chg="del mod ord">
          <ac:chgData name="Khaire, Akanksha S" userId="S::akhaire3@calstatela.edu::53334218-3c5d-4467-aa12-048c7c23f617" providerId="AD" clId="Web-{D14BAA94-E1F5-4CBE-BC9E-D5DBCA7E7B13}" dt="2023-05-09T00:32:07.889" v="471"/>
          <ac:picMkLst>
            <pc:docMk/>
            <pc:sldMk cId="1143299794" sldId="263"/>
            <ac:picMk id="13" creationId="{A2626620-05C2-F695-1042-5EAD52403533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8T20:12:07.701" v="3"/>
          <ac:picMkLst>
            <pc:docMk/>
            <pc:sldMk cId="1143299794" sldId="263"/>
            <ac:picMk id="25" creationId="{B0DAC8FB-A162-44E3-A606-C855A03A5B09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8T20:22:05.828" v="25"/>
          <ac:picMkLst>
            <pc:docMk/>
            <pc:sldMk cId="1143299794" sldId="263"/>
            <ac:picMk id="43" creationId="{5516C1EB-8D62-4BF0-92B5-02E6AE43B1F3}"/>
          </ac:picMkLst>
        </pc:picChg>
        <pc:cxnChg chg="add del">
          <ac:chgData name="Khaire, Akanksha S" userId="S::akhaire3@calstatela.edu::53334218-3c5d-4467-aa12-048c7c23f617" providerId="AD" clId="Web-{D14BAA94-E1F5-4CBE-BC9E-D5DBCA7E7B13}" dt="2023-05-08T20:28:08.901" v="78"/>
          <ac:cxnSpMkLst>
            <pc:docMk/>
            <pc:sldMk cId="1143299794" sldId="263"/>
            <ac:cxnSpMk id="64" creationId="{F085D7B9-E066-4923-8CB7-294BF306296A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8T20:28:08.901" v="78"/>
          <ac:cxnSpMkLst>
            <pc:docMk/>
            <pc:sldMk cId="1143299794" sldId="263"/>
            <ac:cxnSpMk id="65" creationId="{5EACA08E-D537-41C6-96A5-5900E05D3217}"/>
          </ac:cxnSpMkLst>
        </pc:cxnChg>
      </pc:sldChg>
      <pc:sldChg chg="modSp">
        <pc:chgData name="Khaire, Akanksha S" userId="S::akhaire3@calstatela.edu::53334218-3c5d-4467-aa12-048c7c23f617" providerId="AD" clId="Web-{D14BAA94-E1F5-4CBE-BC9E-D5DBCA7E7B13}" dt="2023-05-08T21:04:02.010" v="271" actId="14100"/>
        <pc:sldMkLst>
          <pc:docMk/>
          <pc:sldMk cId="2523018889" sldId="264"/>
        </pc:sldMkLst>
        <pc:spChg chg="mod">
          <ac:chgData name="Khaire, Akanksha S" userId="S::akhaire3@calstatela.edu::53334218-3c5d-4467-aa12-048c7c23f617" providerId="AD" clId="Web-{D14BAA94-E1F5-4CBE-BC9E-D5DBCA7E7B13}" dt="2023-05-08T21:04:02.010" v="271" actId="14100"/>
          <ac:spMkLst>
            <pc:docMk/>
            <pc:sldMk cId="2523018889" sldId="264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8T20:59:43.705" v="253" actId="20577"/>
          <ac:spMkLst>
            <pc:docMk/>
            <pc:sldMk cId="2523018889" sldId="264"/>
            <ac:spMk id="7" creationId="{761BC36C-53FE-D5D5-17AB-7D565891E5A3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8T21:03:55.900" v="270" actId="1076"/>
          <ac:picMkLst>
            <pc:docMk/>
            <pc:sldMk cId="2523018889" sldId="264"/>
            <ac:picMk id="5" creationId="{0F7034C9-0DA8-FD8D-2512-7C49BD74F7A2}"/>
          </ac:picMkLst>
        </pc:picChg>
      </pc:sldChg>
      <pc:sldChg chg="modSp">
        <pc:chgData name="Khaire, Akanksha S" userId="S::akhaire3@calstatela.edu::53334218-3c5d-4467-aa12-048c7c23f617" providerId="AD" clId="Web-{D14BAA94-E1F5-4CBE-BC9E-D5DBCA7E7B13}" dt="2023-05-09T01:13:56.091" v="562" actId="20577"/>
        <pc:sldMkLst>
          <pc:docMk/>
          <pc:sldMk cId="4046498221" sldId="265"/>
        </pc:sldMkLst>
        <pc:spChg chg="mod">
          <ac:chgData name="Khaire, Akanksha S" userId="S::akhaire3@calstatela.edu::53334218-3c5d-4467-aa12-048c7c23f617" providerId="AD" clId="Web-{D14BAA94-E1F5-4CBE-BC9E-D5DBCA7E7B13}" dt="2023-05-08T21:07:12.421" v="290" actId="20577"/>
          <ac:spMkLst>
            <pc:docMk/>
            <pc:sldMk cId="4046498221" sldId="265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13:56.091" v="562" actId="20577"/>
          <ac:spMkLst>
            <pc:docMk/>
            <pc:sldMk cId="4046498221" sldId="265"/>
            <ac:spMk id="9" creationId="{071E46A2-C241-9A85-0C6C-0722723C23BD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8T21:05:41.794" v="282"/>
          <ac:picMkLst>
            <pc:docMk/>
            <pc:sldMk cId="4046498221" sldId="265"/>
            <ac:picMk id="4" creationId="{CF03964B-3087-CF48-2226-ED5DBC927E53}"/>
          </ac:picMkLst>
        </pc:picChg>
      </pc:sldChg>
      <pc:sldChg chg="modSp">
        <pc:chgData name="Khaire, Akanksha S" userId="S::akhaire3@calstatela.edu::53334218-3c5d-4467-aa12-048c7c23f617" providerId="AD" clId="Web-{D14BAA94-E1F5-4CBE-BC9E-D5DBCA7E7B13}" dt="2023-05-09T01:27:44.064" v="608"/>
        <pc:sldMkLst>
          <pc:docMk/>
          <pc:sldMk cId="51809256" sldId="267"/>
        </pc:sldMkLst>
        <pc:spChg chg="mod">
          <ac:chgData name="Khaire, Akanksha S" userId="S::akhaire3@calstatela.edu::53334218-3c5d-4467-aa12-048c7c23f617" providerId="AD" clId="Web-{D14BAA94-E1F5-4CBE-BC9E-D5DBCA7E7B13}" dt="2023-05-09T01:27:10.454" v="606" actId="20577"/>
          <ac:spMkLst>
            <pc:docMk/>
            <pc:sldMk cId="51809256" sldId="26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8T21:12:06.586" v="312" actId="1076"/>
          <ac:spMkLst>
            <pc:docMk/>
            <pc:sldMk cId="51809256" sldId="267"/>
            <ac:spMk id="3" creationId="{1B864A67-F912-3743-DDBD-97DFB3E63066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9T01:27:44.064" v="608"/>
          <ac:picMkLst>
            <pc:docMk/>
            <pc:sldMk cId="51809256" sldId="267"/>
            <ac:picMk id="4" creationId="{9AF7CC55-40D8-30F1-4804-5D1A9B03A472}"/>
          </ac:picMkLst>
        </pc:picChg>
      </pc:sldChg>
      <pc:sldChg chg="addSp delSp modSp mod setBg">
        <pc:chgData name="Khaire, Akanksha S" userId="S::akhaire3@calstatela.edu::53334218-3c5d-4467-aa12-048c7c23f617" providerId="AD" clId="Web-{D14BAA94-E1F5-4CBE-BC9E-D5DBCA7E7B13}" dt="2023-05-09T01:26:13.406" v="605" actId="20577"/>
        <pc:sldMkLst>
          <pc:docMk/>
          <pc:sldMk cId="1078632808" sldId="270"/>
        </pc:sldMkLst>
        <pc:spChg chg="mod">
          <ac:chgData name="Khaire, Akanksha S" userId="S::akhaire3@calstatela.edu::53334218-3c5d-4467-aa12-048c7c23f617" providerId="AD" clId="Web-{D14BAA94-E1F5-4CBE-BC9E-D5DBCA7E7B13}" dt="2023-05-09T01:26:13.406" v="605" actId="20577"/>
          <ac:spMkLst>
            <pc:docMk/>
            <pc:sldMk cId="1078632808" sldId="270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25:24.311" v="600" actId="20577"/>
          <ac:spMkLst>
            <pc:docMk/>
            <pc:sldMk cId="1078632808" sldId="270"/>
            <ac:spMk id="3" creationId="{60F32D13-7B41-68B3-D074-A66231D8F7D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17:02.736" v="576"/>
          <ac:spMkLst>
            <pc:docMk/>
            <pc:sldMk cId="1078632808" sldId="270"/>
            <ac:spMk id="11" creationId="{C82C6148-4032-91CD-F559-258C965553F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05.687" v="392"/>
          <ac:spMkLst>
            <pc:docMk/>
            <pc:sldMk cId="1078632808" sldId="270"/>
            <ac:spMk id="17" creationId="{BACC6370-2D7E-4714-9D71-7542949D7D5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05.687" v="392"/>
          <ac:spMkLst>
            <pc:docMk/>
            <pc:sldMk cId="1078632808" sldId="270"/>
            <ac:spMk id="19" creationId="{F68B3F68-107C-434F-AA38-110D5EA91B8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05.687" v="392"/>
          <ac:spMkLst>
            <pc:docMk/>
            <pc:sldMk cId="1078632808" sldId="270"/>
            <ac:spMk id="21" creationId="{AAD0DBB9-1A4B-4391-81D4-CB19F9AB918A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05.687" v="392"/>
          <ac:spMkLst>
            <pc:docMk/>
            <pc:sldMk cId="1078632808" sldId="270"/>
            <ac:spMk id="23" creationId="{063BBA22-50EA-4C4D-BE05-F1CE4E63AA5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13.156" v="394"/>
          <ac:spMkLst>
            <pc:docMk/>
            <pc:sldMk cId="1078632808" sldId="270"/>
            <ac:spMk id="25" creationId="{CEB6D6B1-52B8-45C8-9C83-B5042CDAB0D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47.266" v="396"/>
          <ac:spMkLst>
            <pc:docMk/>
            <pc:sldMk cId="1078632808" sldId="270"/>
            <ac:spMk id="29" creationId="{5D11FD0E-2D27-4A5A-949D-222E61ECBCC3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47.266" v="396"/>
          <ac:spMkLst>
            <pc:docMk/>
            <pc:sldMk cId="1078632808" sldId="270"/>
            <ac:spMk id="30" creationId="{1BC8109F-B452-45EE-8BB3-65433C039601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25.908" v="398"/>
          <ac:spMkLst>
            <pc:docMk/>
            <pc:sldMk cId="1078632808" sldId="270"/>
            <ac:spMk id="32" creationId="{DA8886A6-5426-494B-96D8-D962D2BA081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25.908" v="398"/>
          <ac:spMkLst>
            <pc:docMk/>
            <pc:sldMk cId="1078632808" sldId="270"/>
            <ac:spMk id="33" creationId="{AA3ED336-C09E-46E8-9774-B977D15FC5E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33.502" v="400"/>
          <ac:spMkLst>
            <pc:docMk/>
            <pc:sldMk cId="1078632808" sldId="270"/>
            <ac:spMk id="35" creationId="{2A11688B-0A27-4E86-8D55-76F71ADF299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33.502" v="400"/>
          <ac:spMkLst>
            <pc:docMk/>
            <pc:sldMk cId="1078632808" sldId="270"/>
            <ac:spMk id="38" creationId="{40F88E6C-5782-452A-8C4F-9D2C2EAC849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47.737" v="402"/>
          <ac:spMkLst>
            <pc:docMk/>
            <pc:sldMk cId="1078632808" sldId="270"/>
            <ac:spMk id="47" creationId="{3C915414-2809-4735-A560-0D5FE66700D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47.737" v="402"/>
          <ac:spMkLst>
            <pc:docMk/>
            <pc:sldMk cId="1078632808" sldId="270"/>
            <ac:spMk id="48" creationId="{D5269461-753F-413A-81CB-DFB450F30F93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47.737" v="402"/>
          <ac:spMkLst>
            <pc:docMk/>
            <pc:sldMk cId="1078632808" sldId="270"/>
            <ac:spMk id="52" creationId="{D665D759-2DF8-4D47-8386-4BA28901A79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54.518" v="404"/>
          <ac:spMkLst>
            <pc:docMk/>
            <pc:sldMk cId="1078632808" sldId="270"/>
            <ac:spMk id="64" creationId="{02472DE8-E58B-4D56-BA61-C69C601DC76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54.518" v="404"/>
          <ac:spMkLst>
            <pc:docMk/>
            <pc:sldMk cId="1078632808" sldId="270"/>
            <ac:spMk id="65" creationId="{0183ACFC-B25E-402F-BBD8-E42034CDD49A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54.518" v="404"/>
          <ac:spMkLst>
            <pc:docMk/>
            <pc:sldMk cId="1078632808" sldId="270"/>
            <ac:spMk id="66" creationId="{3501A971-CEBD-4E4B-8529-3BB4F4100CD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01.909" v="406"/>
          <ac:spMkLst>
            <pc:docMk/>
            <pc:sldMk cId="1078632808" sldId="270"/>
            <ac:spMk id="68" creationId="{2A11688B-0A27-4E86-8D55-76F71ADF299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01.909" v="406"/>
          <ac:spMkLst>
            <pc:docMk/>
            <pc:sldMk cId="1078632808" sldId="270"/>
            <ac:spMk id="71" creationId="{40F88E6C-5782-452A-8C4F-9D2C2EAC849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17.003" v="408"/>
          <ac:spMkLst>
            <pc:docMk/>
            <pc:sldMk cId="1078632808" sldId="270"/>
            <ac:spMk id="73" creationId="{C5278130-DFE0-457B-8698-88DF69019DD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17.003" v="408"/>
          <ac:spMkLst>
            <pc:docMk/>
            <pc:sldMk cId="1078632808" sldId="270"/>
            <ac:spMk id="74" creationId="{2F99531B-1681-4D6E-BECB-18325B33A61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17.003" v="408"/>
          <ac:spMkLst>
            <pc:docMk/>
            <pc:sldMk cId="1078632808" sldId="270"/>
            <ac:spMk id="75" creationId="{20344094-430A-400B-804B-910E696A1A9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17.003" v="408"/>
          <ac:spMkLst>
            <pc:docMk/>
            <pc:sldMk cId="1078632808" sldId="270"/>
            <ac:spMk id="76" creationId="{453C67DF-7782-4E57-AB9B-F1B4811AD8FE}"/>
          </ac:spMkLst>
        </pc:spChg>
        <pc:spChg chg="add">
          <ac:chgData name="Khaire, Akanksha S" userId="S::akhaire3@calstatela.edu::53334218-3c5d-4467-aa12-048c7c23f617" providerId="AD" clId="Web-{D14BAA94-E1F5-4CBE-BC9E-D5DBCA7E7B13}" dt="2023-05-08T21:27:17.003" v="409"/>
          <ac:spMkLst>
            <pc:docMk/>
            <pc:sldMk cId="1078632808" sldId="270"/>
            <ac:spMk id="79" creationId="{DA8886A6-5426-494B-96D8-D962D2BA0818}"/>
          </ac:spMkLst>
        </pc:spChg>
        <pc:spChg chg="add">
          <ac:chgData name="Khaire, Akanksha S" userId="S::akhaire3@calstatela.edu::53334218-3c5d-4467-aa12-048c7c23f617" providerId="AD" clId="Web-{D14BAA94-E1F5-4CBE-BC9E-D5DBCA7E7B13}" dt="2023-05-08T21:27:17.003" v="409"/>
          <ac:spMkLst>
            <pc:docMk/>
            <pc:sldMk cId="1078632808" sldId="270"/>
            <ac:spMk id="80" creationId="{AA3ED336-C09E-46E8-9774-B977D15FC5E0}"/>
          </ac:spMkLst>
        </pc:spChg>
        <pc:grpChg chg="add del">
          <ac:chgData name="Khaire, Akanksha S" userId="S::akhaire3@calstatela.edu::53334218-3c5d-4467-aa12-048c7c23f617" providerId="AD" clId="Web-{D14BAA94-E1F5-4CBE-BC9E-D5DBCA7E7B13}" dt="2023-05-08T21:25:13.156" v="394"/>
          <ac:grpSpMkLst>
            <pc:docMk/>
            <pc:sldMk cId="1078632808" sldId="270"/>
            <ac:grpSpMk id="26" creationId="{3290B888-1DA2-4603-9690-BF863DCD1E87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8T21:26:33.502" v="400"/>
          <ac:grpSpMkLst>
            <pc:docMk/>
            <pc:sldMk cId="1078632808" sldId="270"/>
            <ac:grpSpMk id="36" creationId="{C84A868B-654E-447C-8D9C-0F9328308CA2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8T21:26:47.737" v="402"/>
          <ac:grpSpMkLst>
            <pc:docMk/>
            <pc:sldMk cId="1078632808" sldId="270"/>
            <ac:grpSpMk id="49" creationId="{24413201-85BF-4680-A7D4-10CDBD03569C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8T21:27:01.909" v="406"/>
          <ac:grpSpMkLst>
            <pc:docMk/>
            <pc:sldMk cId="1078632808" sldId="270"/>
            <ac:grpSpMk id="69" creationId="{C84A868B-654E-447C-8D9C-0F9328308CA2}"/>
          </ac:grpSpMkLst>
        </pc:grpChg>
        <pc:picChg chg="mod">
          <ac:chgData name="Khaire, Akanksha S" userId="S::akhaire3@calstatela.edu::53334218-3c5d-4467-aa12-048c7c23f617" providerId="AD" clId="Web-{D14BAA94-E1F5-4CBE-BC9E-D5DBCA7E7B13}" dt="2023-05-09T01:17:09.721" v="577" actId="1076"/>
          <ac:picMkLst>
            <pc:docMk/>
            <pc:sldMk cId="1078632808" sldId="270"/>
            <ac:picMk id="4" creationId="{97594E48-35BF-23F7-7BF8-9AC92F1988C6}"/>
          </ac:picMkLst>
        </pc:picChg>
        <pc:picChg chg="mod">
          <ac:chgData name="Khaire, Akanksha S" userId="S::akhaire3@calstatela.edu::53334218-3c5d-4467-aa12-048c7c23f617" providerId="AD" clId="Web-{D14BAA94-E1F5-4CBE-BC9E-D5DBCA7E7B13}" dt="2023-05-08T21:27:17.003" v="409"/>
          <ac:picMkLst>
            <pc:docMk/>
            <pc:sldMk cId="1078632808" sldId="270"/>
            <ac:picMk id="8" creationId="{1E0777E7-2D9C-B867-818E-702664E55B19}"/>
          </ac:picMkLst>
        </pc:picChg>
        <pc:picChg chg="mod">
          <ac:chgData name="Khaire, Akanksha S" userId="S::akhaire3@calstatela.edu::53334218-3c5d-4467-aa12-048c7c23f617" providerId="AD" clId="Web-{D14BAA94-E1F5-4CBE-BC9E-D5DBCA7E7B13}" dt="2023-05-08T21:27:17.003" v="409"/>
          <ac:picMkLst>
            <pc:docMk/>
            <pc:sldMk cId="1078632808" sldId="270"/>
            <ac:picMk id="12" creationId="{A5189E84-091F-83EF-510C-B3056CD7F6B8}"/>
          </ac:picMkLst>
        </pc:picChg>
        <pc:cxnChg chg="add del">
          <ac:chgData name="Khaire, Akanksha S" userId="S::akhaire3@calstatela.edu::53334218-3c5d-4467-aa12-048c7c23f617" providerId="AD" clId="Web-{D14BAA94-E1F5-4CBE-BC9E-D5DBCA7E7B13}" dt="2023-05-08T21:27:17.003" v="408"/>
          <ac:cxnSpMkLst>
            <pc:docMk/>
            <pc:sldMk cId="1078632808" sldId="270"/>
            <ac:cxnSpMk id="27" creationId="{2DBECAA5-1F2D-470D-875C-8F2C2CA3E54B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8T21:26:47.737" v="402"/>
          <ac:cxnSpMkLst>
            <pc:docMk/>
            <pc:sldMk cId="1078632808" sldId="270"/>
            <ac:cxnSpMk id="50" creationId="{71F38BC4-A168-4943-9BED-10F00E3AF9D2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8T21:27:17.003" v="408"/>
          <ac:cxnSpMkLst>
            <pc:docMk/>
            <pc:sldMk cId="1078632808" sldId="270"/>
            <ac:cxnSpMk id="77" creationId="{B03A5AE3-BD30-455C-842B-7626C8BEF097}"/>
          </ac:cxnSpMkLst>
        </pc:cxnChg>
      </pc:sldChg>
      <pc:sldChg chg="addSp delSp modSp">
        <pc:chgData name="Khaire, Akanksha S" userId="S::akhaire3@calstatela.edu::53334218-3c5d-4467-aa12-048c7c23f617" providerId="AD" clId="Web-{D14BAA94-E1F5-4CBE-BC9E-D5DBCA7E7B13}" dt="2023-05-09T02:01:03.159" v="676" actId="20577"/>
        <pc:sldMkLst>
          <pc:docMk/>
          <pc:sldMk cId="395935983" sldId="275"/>
        </pc:sldMkLst>
        <pc:spChg chg="mod">
          <ac:chgData name="Khaire, Akanksha S" userId="S::akhaire3@calstatela.edu::53334218-3c5d-4467-aa12-048c7c23f617" providerId="AD" clId="Web-{D14BAA94-E1F5-4CBE-BC9E-D5DBCA7E7B13}" dt="2023-05-09T01:23:32.589" v="596"/>
          <ac:spMkLst>
            <pc:docMk/>
            <pc:sldMk cId="395935983" sldId="275"/>
            <ac:spMk id="2" creationId="{F227A384-3AC4-0ACF-9FBB-9CFF7999A171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2:01:03.159" v="676" actId="20577"/>
          <ac:spMkLst>
            <pc:docMk/>
            <pc:sldMk cId="395935983" sldId="275"/>
            <ac:spMk id="3" creationId="{60F32D13-7B41-68B3-D074-A66231D8F7D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2:00:52.581" v="675" actId="20577"/>
          <ac:spMkLst>
            <pc:docMk/>
            <pc:sldMk cId="395935983" sldId="275"/>
            <ac:spMk id="7" creationId="{E15174CD-D915-4DF7-5EE8-651D21BEBA82}"/>
          </ac:spMkLst>
        </pc:spChg>
        <pc:spChg chg="mod ord">
          <ac:chgData name="Khaire, Akanksha S" userId="S::akhaire3@calstatela.edu::53334218-3c5d-4467-aa12-048c7c23f617" providerId="AD" clId="Web-{D14BAA94-E1F5-4CBE-BC9E-D5DBCA7E7B13}" dt="2023-05-09T01:22:25.619" v="588" actId="20577"/>
          <ac:spMkLst>
            <pc:docMk/>
            <pc:sldMk cId="395935983" sldId="275"/>
            <ac:spMk id="8" creationId="{D87DDF2E-FD7F-FEB9-CEFF-E5C969F1868A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23:27.792" v="595"/>
          <ac:spMkLst>
            <pc:docMk/>
            <pc:sldMk cId="395935983" sldId="275"/>
            <ac:spMk id="9" creationId="{9F829B99-2AF5-68CB-D443-93B60C870EDA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23:22.277" v="593"/>
          <ac:spMkLst>
            <pc:docMk/>
            <pc:sldMk cId="395935983" sldId="275"/>
            <ac:spMk id="10" creationId="{EBE76C2A-6EC7-8FE1-0EDA-89B4238797A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30:33.087" v="432"/>
          <ac:spMkLst>
            <pc:docMk/>
            <pc:sldMk cId="395935983" sldId="275"/>
            <ac:spMk id="12" creationId="{A7AE9375-4664-4DB2-922D-2782A6E439AC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30:33.087" v="432"/>
          <ac:spMkLst>
            <pc:docMk/>
            <pc:sldMk cId="395935983" sldId="275"/>
            <ac:spMk id="14" creationId="{9DD005C1-8C51-42D6-9BEE-B9B83849743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30:21.493" v="430"/>
          <ac:spMkLst>
            <pc:docMk/>
            <pc:sldMk cId="395935983" sldId="275"/>
            <ac:spMk id="16" creationId="{A7AE9375-4664-4DB2-922D-2782A6E439AC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30:21.493" v="430"/>
          <ac:spMkLst>
            <pc:docMk/>
            <pc:sldMk cId="395935983" sldId="275"/>
            <ac:spMk id="20" creationId="{9DD005C1-8C51-42D6-9BEE-B9B83849743D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8T21:34:14.968" v="442" actId="14100"/>
          <ac:picMkLst>
            <pc:docMk/>
            <pc:sldMk cId="395935983" sldId="275"/>
            <ac:picMk id="4" creationId="{D0B2FC68-486B-D379-431C-473B1FA13F26}"/>
          </ac:picMkLst>
        </pc:picChg>
        <pc:picChg chg="mod">
          <ac:chgData name="Khaire, Akanksha S" userId="S::akhaire3@calstatela.edu::53334218-3c5d-4467-aa12-048c7c23f617" providerId="AD" clId="Web-{D14BAA94-E1F5-4CBE-BC9E-D5DBCA7E7B13}" dt="2023-05-08T21:33:33.983" v="436" actId="1076"/>
          <ac:picMkLst>
            <pc:docMk/>
            <pc:sldMk cId="395935983" sldId="275"/>
            <ac:picMk id="5" creationId="{49A161FD-ECF6-17C9-036A-71D50C963BB7}"/>
          </ac:picMkLst>
        </pc:picChg>
        <pc:picChg chg="mod">
          <ac:chgData name="Khaire, Akanksha S" userId="S::akhaire3@calstatela.edu::53334218-3c5d-4467-aa12-048c7c23f617" providerId="AD" clId="Web-{D14BAA94-E1F5-4CBE-BC9E-D5DBCA7E7B13}" dt="2023-05-08T21:36:02.565" v="453" actId="14100"/>
          <ac:picMkLst>
            <pc:docMk/>
            <pc:sldMk cId="395935983" sldId="275"/>
            <ac:picMk id="6" creationId="{B2A214DA-8737-DFA8-04D0-29EBCD447D9D}"/>
          </ac:picMkLst>
        </pc:picChg>
        <pc:cxnChg chg="add del">
          <ac:chgData name="Khaire, Akanksha S" userId="S::akhaire3@calstatela.edu::53334218-3c5d-4467-aa12-048c7c23f617" providerId="AD" clId="Web-{D14BAA94-E1F5-4CBE-BC9E-D5DBCA7E7B13}" dt="2023-05-08T21:30:33.087" v="432"/>
          <ac:cxnSpMkLst>
            <pc:docMk/>
            <pc:sldMk cId="395935983" sldId="275"/>
            <ac:cxnSpMk id="13" creationId="{EE504C98-6397-41C1-A8D8-2D9C4ED307E0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8T21:30:21.493" v="430"/>
          <ac:cxnSpMkLst>
            <pc:docMk/>
            <pc:sldMk cId="395935983" sldId="275"/>
            <ac:cxnSpMk id="18" creationId="{EE504C98-6397-41C1-A8D8-2D9C4ED307E0}"/>
          </ac:cxnSpMkLst>
        </pc:cxnChg>
      </pc:sldChg>
      <pc:sldChg chg="add del">
        <pc:chgData name="Khaire, Akanksha S" userId="S::akhaire3@calstatela.edu::53334218-3c5d-4467-aa12-048c7c23f617" providerId="AD" clId="Web-{D14BAA94-E1F5-4CBE-BC9E-D5DBCA7E7B13}" dt="2023-05-08T21:29:49.664" v="427"/>
        <pc:sldMkLst>
          <pc:docMk/>
          <pc:sldMk cId="1670466872" sldId="276"/>
        </pc:sldMkLst>
      </pc:sldChg>
      <pc:sldChg chg="modSp">
        <pc:chgData name="Khaire, Akanksha S" userId="S::akhaire3@calstatela.edu::53334218-3c5d-4467-aa12-048c7c23f617" providerId="AD" clId="Web-{D14BAA94-E1F5-4CBE-BC9E-D5DBCA7E7B13}" dt="2023-05-08T20:54:15.915" v="191" actId="14100"/>
        <pc:sldMkLst>
          <pc:docMk/>
          <pc:sldMk cId="3513339275" sldId="277"/>
        </pc:sldMkLst>
        <pc:spChg chg="mod">
          <ac:chgData name="Khaire, Akanksha S" userId="S::akhaire3@calstatela.edu::53334218-3c5d-4467-aa12-048c7c23f617" providerId="AD" clId="Web-{D14BAA94-E1F5-4CBE-BC9E-D5DBCA7E7B13}" dt="2023-05-08T20:54:15.915" v="191" actId="14100"/>
          <ac:spMkLst>
            <pc:docMk/>
            <pc:sldMk cId="3513339275" sldId="27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8T20:50:21.298" v="181" actId="20577"/>
          <ac:spMkLst>
            <pc:docMk/>
            <pc:sldMk cId="3513339275" sldId="277"/>
            <ac:spMk id="3" creationId="{60F32D13-7B41-68B3-D074-A66231D8F7D3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8T20:44:39.695" v="157" actId="14100"/>
          <ac:picMkLst>
            <pc:docMk/>
            <pc:sldMk cId="3513339275" sldId="277"/>
            <ac:picMk id="6" creationId="{2FC12219-371C-83C6-3B67-728CF4A09FF0}"/>
          </ac:picMkLst>
        </pc:picChg>
      </pc:sldChg>
      <pc:sldChg chg="modSp">
        <pc:chgData name="Khaire, Akanksha S" userId="S::akhaire3@calstatela.edu::53334218-3c5d-4467-aa12-048c7c23f617" providerId="AD" clId="Web-{D14BAA94-E1F5-4CBE-BC9E-D5DBCA7E7B13}" dt="2023-05-08T20:58:15.140" v="246"/>
        <pc:sldMkLst>
          <pc:docMk/>
          <pc:sldMk cId="700904965" sldId="282"/>
        </pc:sldMkLst>
        <pc:spChg chg="mod">
          <ac:chgData name="Khaire, Akanksha S" userId="S::akhaire3@calstatela.edu::53334218-3c5d-4467-aa12-048c7c23f617" providerId="AD" clId="Web-{D14BAA94-E1F5-4CBE-BC9E-D5DBCA7E7B13}" dt="2023-05-08T20:57:34.780" v="214" actId="14100"/>
          <ac:spMkLst>
            <pc:docMk/>
            <pc:sldMk cId="700904965" sldId="282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8T20:58:00.937" v="217" actId="20577"/>
          <ac:spMkLst>
            <pc:docMk/>
            <pc:sldMk cId="700904965" sldId="282"/>
            <ac:spMk id="9" creationId="{5E0636EB-FE8B-9B40-FFB9-9A50A4BA0577}"/>
          </ac:spMkLst>
        </pc:spChg>
        <pc:graphicFrameChg chg="mod modGraphic">
          <ac:chgData name="Khaire, Akanksha S" userId="S::akhaire3@calstatela.edu::53334218-3c5d-4467-aa12-048c7c23f617" providerId="AD" clId="Web-{D14BAA94-E1F5-4CBE-BC9E-D5DBCA7E7B13}" dt="2023-05-08T20:58:15.140" v="246"/>
          <ac:graphicFrameMkLst>
            <pc:docMk/>
            <pc:sldMk cId="700904965" sldId="282"/>
            <ac:graphicFrameMk id="4" creationId="{466BC89E-1E7A-343A-DCB3-8857A05F3F40}"/>
          </ac:graphicFrameMkLst>
        </pc:graphicFrameChg>
        <pc:picChg chg="mod">
          <ac:chgData name="Khaire, Akanksha S" userId="S::akhaire3@calstatela.edu::53334218-3c5d-4467-aa12-048c7c23f617" providerId="AD" clId="Web-{D14BAA94-E1F5-4CBE-BC9E-D5DBCA7E7B13}" dt="2023-05-08T20:56:34.559" v="204" actId="1076"/>
          <ac:picMkLst>
            <pc:docMk/>
            <pc:sldMk cId="700904965" sldId="282"/>
            <ac:picMk id="7" creationId="{D83BEA79-43BD-7F24-2DEF-AEC1892F19DF}"/>
          </ac:picMkLst>
        </pc:picChg>
      </pc:sldChg>
      <pc:sldChg chg="add del">
        <pc:chgData name="Khaire, Akanksha S" userId="S::akhaire3@calstatela.edu::53334218-3c5d-4467-aa12-048c7c23f617" providerId="AD" clId="Web-{D14BAA94-E1F5-4CBE-BC9E-D5DBCA7E7B13}" dt="2023-05-08T21:29:51.289" v="428"/>
        <pc:sldMkLst>
          <pc:docMk/>
          <pc:sldMk cId="218331043" sldId="283"/>
        </pc:sldMkLst>
      </pc:sldChg>
      <pc:sldChg chg="delSp modSp del">
        <pc:chgData name="Khaire, Akanksha S" userId="S::akhaire3@calstatela.edu::53334218-3c5d-4467-aa12-048c7c23f617" providerId="AD" clId="Web-{D14BAA94-E1F5-4CBE-BC9E-D5DBCA7E7B13}" dt="2023-05-09T00:38:25.179" v="490"/>
        <pc:sldMkLst>
          <pc:docMk/>
          <pc:sldMk cId="3901665432" sldId="284"/>
        </pc:sldMkLst>
        <pc:spChg chg="del mod">
          <ac:chgData name="Khaire, Akanksha S" userId="S::akhaire3@calstatela.edu::53334218-3c5d-4467-aa12-048c7c23f617" providerId="AD" clId="Web-{D14BAA94-E1F5-4CBE-BC9E-D5DBCA7E7B13}" dt="2023-05-09T00:38:22.789" v="489"/>
          <ac:spMkLst>
            <pc:docMk/>
            <pc:sldMk cId="3901665432" sldId="284"/>
            <ac:spMk id="2" creationId="{CA6A4980-DC94-217F-BDCF-A459AC60C450}"/>
          </ac:spMkLst>
        </pc:spChg>
        <pc:picChg chg="del">
          <ac:chgData name="Khaire, Akanksha S" userId="S::akhaire3@calstatela.edu::53334218-3c5d-4467-aa12-048c7c23f617" providerId="AD" clId="Web-{D14BAA94-E1F5-4CBE-BC9E-D5DBCA7E7B13}" dt="2023-05-09T00:38:10.007" v="486"/>
          <ac:picMkLst>
            <pc:docMk/>
            <pc:sldMk cId="3901665432" sldId="284"/>
            <ac:picMk id="27" creationId="{972272E9-3FDB-BF42-F6A0-261F3226C137}"/>
          </ac:picMkLst>
        </pc:picChg>
      </pc:sldChg>
      <pc:sldChg chg="addSp delSp modSp del">
        <pc:chgData name="Khaire, Akanksha S" userId="S::akhaire3@calstatela.edu::53334218-3c5d-4467-aa12-048c7c23f617" providerId="AD" clId="Web-{D14BAA94-E1F5-4CBE-BC9E-D5DBCA7E7B13}" dt="2023-05-09T06:15:38.932" v="688"/>
        <pc:sldMkLst>
          <pc:docMk/>
          <pc:sldMk cId="3305062686" sldId="285"/>
        </pc:sldMkLst>
        <pc:spChg chg="mod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2" creationId="{8681E40F-A87B-E30D-F196-280B471CB451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6:15:33.698" v="687" actId="20577"/>
          <ac:spMkLst>
            <pc:docMk/>
            <pc:sldMk cId="3305062686" sldId="285"/>
            <ac:spMk id="3" creationId="{ECC890A0-1E51-DF82-A405-671DE1DEB39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82" creationId="{907EF6B7-1338-4443-8C46-6A318D952DF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83" creationId="{DAAE4CDD-124C-4DCF-9584-B6033B545DD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84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2:53.623" v="498"/>
          <ac:spMkLst>
            <pc:docMk/>
            <pc:sldMk cId="3305062686" sldId="285"/>
            <ac:spMk id="89" creationId="{70DFC902-7D23-471A-B557-B6B6917D7A0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2:59.952" v="500"/>
          <ac:spMkLst>
            <pc:docMk/>
            <pc:sldMk cId="3305062686" sldId="285"/>
            <ac:spMk id="90" creationId="{56688E73-49B9-4052-A836-D248C825D70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2:53.623" v="498"/>
          <ac:spMkLst>
            <pc:docMk/>
            <pc:sldMk cId="3305062686" sldId="285"/>
            <ac:spMk id="91" creationId="{A55D5633-D557-4DCA-982C-FF36EB7A1C0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2:59.952" v="500"/>
          <ac:spMkLst>
            <pc:docMk/>
            <pc:sldMk cId="3305062686" sldId="285"/>
            <ac:spMk id="92" creationId="{5B6AEE0C-07FE-4154-BC7C-2F20530BC55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2:53.623" v="498"/>
          <ac:spMkLst>
            <pc:docMk/>
            <pc:sldMk cId="3305062686" sldId="285"/>
            <ac:spMk id="93" creationId="{450D3AD2-FA80-415F-A9CE-54D884561CD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3:20.890" v="502"/>
          <ac:spMkLst>
            <pc:docMk/>
            <pc:sldMk cId="3305062686" sldId="285"/>
            <ac:spMk id="94" creationId="{100EDD19-6802-4EC3-95CE-CFFAB042CFD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3:20.890" v="502"/>
          <ac:spMkLst>
            <pc:docMk/>
            <pc:sldMk cId="3305062686" sldId="285"/>
            <ac:spMk id="95" creationId="{DB17E863-922E-4C26-BD64-E8FD41D28661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97" creationId="{DAF1966E-FD40-4A4A-B61B-C4DF7FA05F0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98" creationId="{047BFA19-D45E-416B-A404-7AF2F3F2701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99" creationId="{8E0105E7-23DB-4CF2-8258-FF47C7620F6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100" creationId="{074B4F7D-14B2-478B-8BF5-01E4E0C5D263}"/>
          </ac:spMkLst>
        </pc:spChg>
        <pc:picChg chg="add del">
          <ac:chgData name="Khaire, Akanksha S" userId="S::akhaire3@calstatela.edu::53334218-3c5d-4467-aa12-048c7c23f617" providerId="AD" clId="Web-{D14BAA94-E1F5-4CBE-BC9E-D5DBCA7E7B13}" dt="2023-05-09T00:42:59.952" v="500"/>
          <ac:picMkLst>
            <pc:docMk/>
            <pc:sldMk cId="3305062686" sldId="285"/>
            <ac:picMk id="86" creationId="{71B8614B-32EE-F6B4-3A05-AF652E8D474D}"/>
          </ac:picMkLst>
        </pc:picChg>
      </pc:sldChg>
      <pc:sldChg chg="addSp delSp modSp new mod setBg">
        <pc:chgData name="Khaire, Akanksha S" userId="S::akhaire3@calstatela.edu::53334218-3c5d-4467-aa12-048c7c23f617" providerId="AD" clId="Web-{D14BAA94-E1F5-4CBE-BC9E-D5DBCA7E7B13}" dt="2023-05-09T00:38:54.056" v="496"/>
        <pc:sldMkLst>
          <pc:docMk/>
          <pc:sldMk cId="61395736" sldId="286"/>
        </pc:sldMkLst>
        <pc:spChg chg="del">
          <ac:chgData name="Khaire, Akanksha S" userId="S::akhaire3@calstatela.edu::53334218-3c5d-4467-aa12-048c7c23f617" providerId="AD" clId="Web-{D14BAA94-E1F5-4CBE-BC9E-D5DBCA7E7B13}" dt="2023-05-09T00:38:42.258" v="494"/>
          <ac:spMkLst>
            <pc:docMk/>
            <pc:sldMk cId="61395736" sldId="286"/>
            <ac:spMk id="2" creationId="{119309F3-D755-DC75-2EF2-5A8CB2F5B725}"/>
          </ac:spMkLst>
        </pc:spChg>
        <pc:spChg chg="del mod">
          <ac:chgData name="Khaire, Akanksha S" userId="S::akhaire3@calstatela.edu::53334218-3c5d-4467-aa12-048c7c23f617" providerId="AD" clId="Web-{D14BAA94-E1F5-4CBE-BC9E-D5DBCA7E7B13}" dt="2023-05-09T00:38:39.695" v="493"/>
          <ac:spMkLst>
            <pc:docMk/>
            <pc:sldMk cId="61395736" sldId="286"/>
            <ac:spMk id="3" creationId="{0F5C92C9-4A32-2D7B-5755-4145EAE43D86}"/>
          </ac:spMkLst>
        </pc:spChg>
        <pc:spChg chg="add">
          <ac:chgData name="Khaire, Akanksha S" userId="S::akhaire3@calstatela.edu::53334218-3c5d-4467-aa12-048c7c23f617" providerId="AD" clId="Web-{D14BAA94-E1F5-4CBE-BC9E-D5DBCA7E7B13}" dt="2023-05-09T00:38:54.056" v="496"/>
          <ac:spMkLst>
            <pc:docMk/>
            <pc:sldMk cId="61395736" sldId="286"/>
            <ac:spMk id="9" creationId="{42A4FC2C-047E-45A5-965D-8E1E3BF09BC6}"/>
          </ac:spMkLst>
        </pc:spChg>
        <pc:picChg chg="add mod">
          <ac:chgData name="Khaire, Akanksha S" userId="S::akhaire3@calstatela.edu::53334218-3c5d-4467-aa12-048c7c23f617" providerId="AD" clId="Web-{D14BAA94-E1F5-4CBE-BC9E-D5DBCA7E7B13}" dt="2023-05-09T00:38:54.056" v="496"/>
          <ac:picMkLst>
            <pc:docMk/>
            <pc:sldMk cId="61395736" sldId="286"/>
            <ac:picMk id="4" creationId="{1A9413A5-49F5-A9E9-553A-6DC1C707355E}"/>
          </ac:picMkLst>
        </pc:picChg>
      </pc:sldChg>
      <pc:sldChg chg="new del">
        <pc:chgData name="Khaire, Akanksha S" userId="S::akhaire3@calstatela.edu::53334218-3c5d-4467-aa12-048c7c23f617" providerId="AD" clId="Web-{D14BAA94-E1F5-4CBE-BC9E-D5DBCA7E7B13}" dt="2023-05-09T06:15:50.776" v="690"/>
        <pc:sldMkLst>
          <pc:docMk/>
          <pc:sldMk cId="811243266" sldId="287"/>
        </pc:sldMkLst>
      </pc:sldChg>
      <pc:sldChg chg="addSp delSp modSp new del mod setBg setClrOvrMap">
        <pc:chgData name="Khaire, Akanksha S" userId="S::akhaire3@calstatela.edu::53334218-3c5d-4467-aa12-048c7c23f617" providerId="AD" clId="Web-{D14BAA94-E1F5-4CBE-BC9E-D5DBCA7E7B13}" dt="2023-05-09T07:22:34.809" v="951"/>
        <pc:sldMkLst>
          <pc:docMk/>
          <pc:sldMk cId="1306026739" sldId="287"/>
        </pc:sldMkLst>
        <pc:spChg chg="mod">
          <ac:chgData name="Khaire, Akanksha S" userId="S::akhaire3@calstatela.edu::53334218-3c5d-4467-aa12-048c7c23f617" providerId="AD" clId="Web-{D14BAA94-E1F5-4CBE-BC9E-D5DBCA7E7B13}" dt="2023-05-09T07:05:02.252" v="855" actId="14100"/>
          <ac:spMkLst>
            <pc:docMk/>
            <pc:sldMk cId="1306026739" sldId="287"/>
            <ac:spMk id="2" creationId="{3EB99D8C-D779-CD9C-B712-8DEC918C8F6B}"/>
          </ac:spMkLst>
        </pc:spChg>
        <pc:spChg chg="add del mod">
          <ac:chgData name="Khaire, Akanksha S" userId="S::akhaire3@calstatela.edu::53334218-3c5d-4467-aa12-048c7c23f617" providerId="AD" clId="Web-{D14BAA94-E1F5-4CBE-BC9E-D5DBCA7E7B13}" dt="2023-05-09T07:00:34.995" v="826"/>
          <ac:spMkLst>
            <pc:docMk/>
            <pc:sldMk cId="1306026739" sldId="287"/>
            <ac:spMk id="3" creationId="{B18981E0-2E21-3D05-AAC4-9D10160D27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04.541" v="739"/>
          <ac:spMkLst>
            <pc:docMk/>
            <pc:sldMk cId="1306026739" sldId="287"/>
            <ac:spMk id="8" creationId="{DAF1966E-FD40-4A4A-B61B-C4DF7FA05F0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5:55.072" v="737"/>
          <ac:spMkLst>
            <pc:docMk/>
            <pc:sldMk cId="1306026739" sldId="287"/>
            <ac:spMk id="9" creationId="{F13C74B1-5B17-4795-BED0-7140497B445A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04.541" v="739"/>
          <ac:spMkLst>
            <pc:docMk/>
            <pc:sldMk cId="1306026739" sldId="287"/>
            <ac:spMk id="10" creationId="{047BFA19-D45E-416B-A404-7AF2F3F2701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5:55.072" v="737"/>
          <ac:spMkLst>
            <pc:docMk/>
            <pc:sldMk cId="1306026739" sldId="287"/>
            <ac:spMk id="11" creationId="{D4974D33-8DC5-464E-8C6D-BE58F0669C1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04.541" v="739"/>
          <ac:spMkLst>
            <pc:docMk/>
            <pc:sldMk cId="1306026739" sldId="287"/>
            <ac:spMk id="12" creationId="{8E0105E7-23DB-4CF2-8258-FF47C7620F6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04.541" v="739"/>
          <ac:spMkLst>
            <pc:docMk/>
            <pc:sldMk cId="1306026739" sldId="287"/>
            <ac:spMk id="14" creationId="{074B4F7D-14B2-478B-8BF5-01E4E0C5D263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13.213" v="741"/>
          <ac:spMkLst>
            <pc:docMk/>
            <pc:sldMk cId="1306026739" sldId="287"/>
            <ac:spMk id="16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13.213" v="741"/>
          <ac:spMkLst>
            <pc:docMk/>
            <pc:sldMk cId="1306026739" sldId="287"/>
            <ac:spMk id="18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16.010" v="743"/>
          <ac:spMkLst>
            <pc:docMk/>
            <pc:sldMk cId="1306026739" sldId="287"/>
            <ac:spMk id="20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16.010" v="743"/>
          <ac:spMkLst>
            <pc:docMk/>
            <pc:sldMk cId="1306026739" sldId="287"/>
            <ac:spMk id="22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21.854" v="745"/>
          <ac:spMkLst>
            <pc:docMk/>
            <pc:sldMk cId="1306026739" sldId="287"/>
            <ac:spMk id="24" creationId="{70DFC902-7D23-471A-B557-B6B6917D7A0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21.854" v="745"/>
          <ac:spMkLst>
            <pc:docMk/>
            <pc:sldMk cId="1306026739" sldId="287"/>
            <ac:spMk id="25" creationId="{A55D5633-D557-4DCA-982C-FF36EB7A1C0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21.854" v="745"/>
          <ac:spMkLst>
            <pc:docMk/>
            <pc:sldMk cId="1306026739" sldId="287"/>
            <ac:spMk id="26" creationId="{450D3AD2-FA80-415F-A9CE-54D884561CD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31.745" v="747"/>
          <ac:spMkLst>
            <pc:docMk/>
            <pc:sldMk cId="1306026739" sldId="287"/>
            <ac:spMk id="28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46.980" v="749"/>
          <ac:spMkLst>
            <pc:docMk/>
            <pc:sldMk cId="1306026739" sldId="287"/>
            <ac:spMk id="31" creationId="{96CF2A2B-0745-440C-9224-C5C6A0A4286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46.980" v="749"/>
          <ac:spMkLst>
            <pc:docMk/>
            <pc:sldMk cId="1306026739" sldId="287"/>
            <ac:spMk id="32" creationId="{75BE6D6B-84C9-4D2B-97EB-773B7369EF8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8.154" v="769"/>
          <ac:spMkLst>
            <pc:docMk/>
            <pc:sldMk cId="1306026739" sldId="287"/>
            <ac:spMk id="35" creationId="{85ED3100-3941-4F9A-9FAB-4A7A9B4A001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8.154" v="769"/>
          <ac:spMkLst>
            <pc:docMk/>
            <pc:sldMk cId="1306026739" sldId="287"/>
            <ac:spMk id="36" creationId="{8CBEFB3C-8BDC-4A1B-94A5-A6A24CBB6A5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39.169" v="752"/>
          <ac:spMkLst>
            <pc:docMk/>
            <pc:sldMk cId="1306026739" sldId="287"/>
            <ac:spMk id="45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39.169" v="752"/>
          <ac:spMkLst>
            <pc:docMk/>
            <pc:sldMk cId="1306026739" sldId="287"/>
            <ac:spMk id="47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43.184" v="754"/>
          <ac:spMkLst>
            <pc:docMk/>
            <pc:sldMk cId="1306026739" sldId="287"/>
            <ac:spMk id="49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43.184" v="754"/>
          <ac:spMkLst>
            <pc:docMk/>
            <pc:sldMk cId="1306026739" sldId="287"/>
            <ac:spMk id="50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06.748" v="760"/>
          <ac:spMkLst>
            <pc:docMk/>
            <pc:sldMk cId="1306026739" sldId="287"/>
            <ac:spMk id="51" creationId="{102382E0-0A09-46AE-B955-B911CAFE7F0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06.748" v="760"/>
          <ac:spMkLst>
            <pc:docMk/>
            <pc:sldMk cId="1306026739" sldId="287"/>
            <ac:spMk id="53" creationId="{7DE75D4A-0965-4973-BE75-DECCAC9A961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0.122" v="756"/>
          <ac:spMkLst>
            <pc:docMk/>
            <pc:sldMk cId="1306026739" sldId="287"/>
            <ac:spMk id="56" creationId="{3DC28794-3B89-462C-BE95-927A51D7D21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0.122" v="756"/>
          <ac:spMkLst>
            <pc:docMk/>
            <pc:sldMk cId="1306026739" sldId="287"/>
            <ac:spMk id="57" creationId="{59E7F326-090A-45F0-9F6C-D98AF5160A7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0.122" v="756"/>
          <ac:spMkLst>
            <pc:docMk/>
            <pc:sldMk cId="1306026739" sldId="287"/>
            <ac:spMk id="58" creationId="{8BF1BF76-D9C8-49D3-9A7F-D43C497C3A8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0.122" v="756"/>
          <ac:spMkLst>
            <pc:docMk/>
            <pc:sldMk cId="1306026739" sldId="287"/>
            <ac:spMk id="59" creationId="{DF20FE9C-08B6-451E-BEDA-401A81BD4F2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5.670" v="766"/>
          <ac:spMkLst>
            <pc:docMk/>
            <pc:sldMk cId="1306026739" sldId="287"/>
            <ac:spMk id="65" creationId="{DC953D31-C1A7-4FC4-8CDF-85E2F34ABF3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8.857" v="758"/>
          <ac:spMkLst>
            <pc:docMk/>
            <pc:sldMk cId="1306026739" sldId="287"/>
            <ac:spMk id="73" creationId="{9DAE9059-5BC0-4B75-B536-54BFB08FFE2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8.857" v="758"/>
          <ac:spMkLst>
            <pc:docMk/>
            <pc:sldMk cId="1306026739" sldId="287"/>
            <ac:spMk id="74" creationId="{F17EE558-8341-47F3-B29A-14E701B362B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06.748" v="760"/>
          <ac:spMkLst>
            <pc:docMk/>
            <pc:sldMk cId="1306026739" sldId="287"/>
            <ac:spMk id="79" creationId="{0D7B6173-1D58-48E2-83CF-37350F315F7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06.748" v="760"/>
          <ac:spMkLst>
            <pc:docMk/>
            <pc:sldMk cId="1306026739" sldId="287"/>
            <ac:spMk id="80" creationId="{2F36CA75-CFBF-4844-B719-8FE9EBADA9A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06.748" v="760"/>
          <ac:spMkLst>
            <pc:docMk/>
            <pc:sldMk cId="1306026739" sldId="287"/>
            <ac:spMk id="81" creationId="{3D4A84B9-E564-4DD0-97F8-DBF1C460C28A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14.295" v="762"/>
          <ac:spMkLst>
            <pc:docMk/>
            <pc:sldMk cId="1306026739" sldId="287"/>
            <ac:spMk id="83" creationId="{21ED5FCA-9564-42B4-9F52-2CCED8ED60CA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14.295" v="762"/>
          <ac:spMkLst>
            <pc:docMk/>
            <pc:sldMk cId="1306026739" sldId="287"/>
            <ac:spMk id="84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1.482" v="764"/>
          <ac:spMkLst>
            <pc:docMk/>
            <pc:sldMk cId="1306026739" sldId="287"/>
            <ac:spMk id="86" creationId="{953EC90C-082B-4667-A29F-E4E4D515AA7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1.482" v="764"/>
          <ac:spMkLst>
            <pc:docMk/>
            <pc:sldMk cId="1306026739" sldId="287"/>
            <ac:spMk id="87" creationId="{E99FF883-3EBA-49CC-8D77-1EE69E1826E3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5.670" v="766"/>
          <ac:spMkLst>
            <pc:docMk/>
            <pc:sldMk cId="1306026739" sldId="287"/>
            <ac:spMk id="99" creationId="{D7DC14DB-B8F9-4B8E-BB6F-1CC0293C981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5.670" v="766"/>
          <ac:spMkLst>
            <pc:docMk/>
            <pc:sldMk cId="1306026739" sldId="287"/>
            <ac:spMk id="100" creationId="{48C5EC73-3999-4CE9-A304-0A33B43114B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5.670" v="766"/>
          <ac:spMkLst>
            <pc:docMk/>
            <pc:sldMk cId="1306026739" sldId="287"/>
            <ac:spMk id="106" creationId="{7B15D645-CAC7-46F1-BA18-D731D08909A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8.123" v="768"/>
          <ac:spMkLst>
            <pc:docMk/>
            <pc:sldMk cId="1306026739" sldId="287"/>
            <ac:spMk id="115" creationId="{85ED3100-3941-4F9A-9FAB-4A7A9B4A001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8.123" v="768"/>
          <ac:spMkLst>
            <pc:docMk/>
            <pc:sldMk cId="1306026739" sldId="287"/>
            <ac:spMk id="116" creationId="{8CBEFB3C-8BDC-4A1B-94A5-A6A24CBB6A5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7.047" v="782"/>
          <ac:spMkLst>
            <pc:docMk/>
            <pc:sldMk cId="1306026739" sldId="287"/>
            <ac:spMk id="121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7.047" v="782"/>
          <ac:spMkLst>
            <pc:docMk/>
            <pc:sldMk cId="1306026739" sldId="287"/>
            <ac:spMk id="122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6.906" v="781"/>
          <ac:spMkLst>
            <pc:docMk/>
            <pc:sldMk cId="1306026739" sldId="287"/>
            <ac:spMk id="127" creationId="{09CFCDAF-46CE-4056-866C-5EE9122FDCA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6.906" v="781"/>
          <ac:spMkLst>
            <pc:docMk/>
            <pc:sldMk cId="1306026739" sldId="287"/>
            <ac:spMk id="129" creationId="{9F587EB1-1674-4B8B-88AD-2A81FFFB5F3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6.906" v="781"/>
          <ac:spMkLst>
            <pc:docMk/>
            <pc:sldMk cId="1306026739" sldId="287"/>
            <ac:spMk id="133" creationId="{6CB927A4-E432-4310-9CD5-E89FF506317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6.906" v="781"/>
          <ac:spMkLst>
            <pc:docMk/>
            <pc:sldMk cId="1306026739" sldId="287"/>
            <ac:spMk id="135" creationId="{E3020543-B24B-4EC4-8FFC-8DD88EEA91A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6.906" v="781"/>
          <ac:spMkLst>
            <pc:docMk/>
            <pc:sldMk cId="1306026739" sldId="287"/>
            <ac:spMk id="137" creationId="{1453BF6C-B012-48B7-B4E8-6D7AC7C27D0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26" v="791"/>
          <ac:spMkLst>
            <pc:docMk/>
            <pc:sldMk cId="1306026739" sldId="287"/>
            <ac:spMk id="139" creationId="{9DAE9059-5BC0-4B75-B536-54BFB08FFE2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26" v="791"/>
          <ac:spMkLst>
            <pc:docMk/>
            <pc:sldMk cId="1306026739" sldId="287"/>
            <ac:spMk id="140" creationId="{F17EE558-8341-47F3-B29A-14E701B362B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5:49.863" v="788"/>
          <ac:spMkLst>
            <pc:docMk/>
            <pc:sldMk cId="1306026739" sldId="287"/>
            <ac:spMk id="146" creationId="{B50AB553-2A96-4A92-96F2-93548E09695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11" v="790"/>
          <ac:spMkLst>
            <pc:docMk/>
            <pc:sldMk cId="1306026739" sldId="287"/>
            <ac:spMk id="148" creationId="{3DC28794-3B89-462C-BE95-927A51D7D21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5:16.597" v="784"/>
          <ac:spMkLst>
            <pc:docMk/>
            <pc:sldMk cId="1306026739" sldId="287"/>
            <ac:spMk id="149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11" v="790"/>
          <ac:spMkLst>
            <pc:docMk/>
            <pc:sldMk cId="1306026739" sldId="287"/>
            <ac:spMk id="151" creationId="{8BF1BF76-D9C8-49D3-9A7F-D43C497C3A8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11" v="790"/>
          <ac:spMkLst>
            <pc:docMk/>
            <pc:sldMk cId="1306026739" sldId="287"/>
            <ac:spMk id="161" creationId="{59E7F326-090A-45F0-9F6C-D98AF5160A7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11" v="790"/>
          <ac:spMkLst>
            <pc:docMk/>
            <pc:sldMk cId="1306026739" sldId="287"/>
            <ac:spMk id="163" creationId="{DF20FE9C-08B6-451E-BEDA-401A81BD4F2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0:34.995" v="826"/>
          <ac:spMkLst>
            <pc:docMk/>
            <pc:sldMk cId="1306026739" sldId="287"/>
            <ac:spMk id="177" creationId="{B50AB553-2A96-4A92-96F2-93548E09695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0:34.964" v="825"/>
          <ac:spMkLst>
            <pc:docMk/>
            <pc:sldMk cId="1306026739" sldId="287"/>
            <ac:spMk id="182" creationId="{257363FD-7E77-4145-9483-331A807ADF0E}"/>
          </ac:spMkLst>
        </pc:spChg>
        <pc:spChg chg="add">
          <ac:chgData name="Khaire, Akanksha S" userId="S::akhaire3@calstatela.edu::53334218-3c5d-4467-aa12-048c7c23f617" providerId="AD" clId="Web-{D14BAA94-E1F5-4CBE-BC9E-D5DBCA7E7B13}" dt="2023-05-09T07:00:34.995" v="826"/>
          <ac:spMkLst>
            <pc:docMk/>
            <pc:sldMk cId="1306026739" sldId="287"/>
            <ac:spMk id="184" creationId="{DC595556-C814-4F1F-B0E5-71812F38A8C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0:34.964" v="825"/>
          <ac:spMkLst>
            <pc:docMk/>
            <pc:sldMk cId="1306026739" sldId="287"/>
            <ac:spMk id="187" creationId="{B18981E0-2E21-3D05-AAC4-9D10160D27CB}"/>
          </ac:spMkLst>
        </pc:spChg>
        <pc:spChg chg="add">
          <ac:chgData name="Khaire, Akanksha S" userId="S::akhaire3@calstatela.edu::53334218-3c5d-4467-aa12-048c7c23f617" providerId="AD" clId="Web-{D14BAA94-E1F5-4CBE-BC9E-D5DBCA7E7B13}" dt="2023-05-09T07:00:34.995" v="826"/>
          <ac:spMkLst>
            <pc:docMk/>
            <pc:sldMk cId="1306026739" sldId="287"/>
            <ac:spMk id="189" creationId="{6CC7D015-0DD8-420F-A568-AC4FEDC41251}"/>
          </ac:spMkLst>
        </pc:spChg>
        <pc:spChg chg="add mod">
          <ac:chgData name="Khaire, Akanksha S" userId="S::akhaire3@calstatela.edu::53334218-3c5d-4467-aa12-048c7c23f617" providerId="AD" clId="Web-{D14BAA94-E1F5-4CBE-BC9E-D5DBCA7E7B13}" dt="2023-05-09T07:05:10.033" v="856" actId="14100"/>
          <ac:spMkLst>
            <pc:docMk/>
            <pc:sldMk cId="1306026739" sldId="287"/>
            <ac:spMk id="190" creationId="{B18981E0-2E21-3D05-AAC4-9D10160D27CB}"/>
          </ac:spMkLst>
        </pc:spChg>
        <pc:grpChg chg="add del">
          <ac:chgData name="Khaire, Akanksha S" userId="S::akhaire3@calstatela.edu::53334218-3c5d-4467-aa12-048c7c23f617" providerId="AD" clId="Web-{D14BAA94-E1F5-4CBE-BC9E-D5DBCA7E7B13}" dt="2023-05-09T06:28:28.154" v="769"/>
          <ac:grpSpMkLst>
            <pc:docMk/>
            <pc:sldMk cId="1306026739" sldId="287"/>
            <ac:grpSpMk id="13" creationId="{7A9648D6-B41B-42D0-A817-AE2607B0B5B8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7:50.122" v="756"/>
          <ac:grpSpMkLst>
            <pc:docMk/>
            <pc:sldMk cId="1306026739" sldId="287"/>
            <ac:grpSpMk id="60" creationId="{38E62E29-CCA4-46D9-A2B7-FFBB63215A7C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7:50.122" v="756"/>
          <ac:grpSpMkLst>
            <pc:docMk/>
            <pc:sldMk cId="1306026739" sldId="287"/>
            <ac:grpSpMk id="61" creationId="{80864D66-4BEF-4628-B9DC-C382A4BC26FB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7:50.122" v="756"/>
          <ac:grpSpMkLst>
            <pc:docMk/>
            <pc:sldMk cId="1306026739" sldId="287"/>
            <ac:grpSpMk id="67" creationId="{F67C7EE6-E29C-4D84-B2C6-7B20A0FDAF23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7:58.857" v="758"/>
          <ac:grpSpMkLst>
            <pc:docMk/>
            <pc:sldMk cId="1306026739" sldId="287"/>
            <ac:grpSpMk id="75" creationId="{73FC59CD-C9DA-4650-8128-10CD2396E33D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1.482" v="764"/>
          <ac:grpSpMkLst>
            <pc:docMk/>
            <pc:sldMk cId="1306026739" sldId="287"/>
            <ac:grpSpMk id="88" creationId="{F690C4ED-5E67-4827-AED1-DEC2B100A4DD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1.482" v="764"/>
          <ac:grpSpMkLst>
            <pc:docMk/>
            <pc:sldMk cId="1306026739" sldId="287"/>
            <ac:grpSpMk id="91" creationId="{E27AF472-EAE3-4572-AB69-B92BD10DBC6D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5.670" v="766"/>
          <ac:grpSpMkLst>
            <pc:docMk/>
            <pc:sldMk cId="1306026739" sldId="287"/>
            <ac:grpSpMk id="101" creationId="{0E6A83C3-BA7D-4CBA-A2E7-50C0E2B2E257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5.670" v="766"/>
          <ac:grpSpMkLst>
            <pc:docMk/>
            <pc:sldMk cId="1306026739" sldId="287"/>
            <ac:grpSpMk id="107" creationId="{FDF268E0-ACCF-492F-8275-1F0AA256B378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5.670" v="766"/>
          <ac:grpSpMkLst>
            <pc:docMk/>
            <pc:sldMk cId="1306026739" sldId="287"/>
            <ac:grpSpMk id="110" creationId="{10F141FE-87E1-4A1E-97A5-B072042E0F5B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5.670" v="766"/>
          <ac:grpSpMkLst>
            <pc:docMk/>
            <pc:sldMk cId="1306026739" sldId="287"/>
            <ac:grpSpMk id="111" creationId="{1DEFE96C-DE59-49FD-8B48-A1D4B2CAEB52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8.123" v="768"/>
          <ac:grpSpMkLst>
            <pc:docMk/>
            <pc:sldMk cId="1306026739" sldId="287"/>
            <ac:grpSpMk id="117" creationId="{7A9648D6-B41B-42D0-A817-AE2607B0B5B8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56:04.426" v="791"/>
          <ac:grpSpMkLst>
            <pc:docMk/>
            <pc:sldMk cId="1306026739" sldId="287"/>
            <ac:grpSpMk id="141" creationId="{73FC59CD-C9DA-4650-8128-10CD2396E33D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56:04.411" v="790"/>
          <ac:grpSpMkLst>
            <pc:docMk/>
            <pc:sldMk cId="1306026739" sldId="287"/>
            <ac:grpSpMk id="153" creationId="{A1725E28-0B8D-4475-B982-E917DD914AD2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56:04.411" v="790"/>
          <ac:grpSpMkLst>
            <pc:docMk/>
            <pc:sldMk cId="1306026739" sldId="287"/>
            <ac:grpSpMk id="165" creationId="{80864D66-4BEF-4628-B9DC-C382A4BC26FB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56:04.411" v="790"/>
          <ac:grpSpMkLst>
            <pc:docMk/>
            <pc:sldMk cId="1306026739" sldId="287"/>
            <ac:grpSpMk id="171" creationId="{F67C7EE6-E29C-4D84-B2C6-7B20A0FDAF23}"/>
          </ac:grpSpMkLst>
        </pc:grpChg>
        <pc:graphicFrameChg chg="add del">
          <ac:chgData name="Khaire, Akanksha S" userId="S::akhaire3@calstatela.edu::53334218-3c5d-4467-aa12-048c7c23f617" providerId="AD" clId="Web-{D14BAA94-E1F5-4CBE-BC9E-D5DBCA7E7B13}" dt="2023-05-09T07:00:08.073" v="817"/>
          <ac:graphicFrameMkLst>
            <pc:docMk/>
            <pc:sldMk cId="1306026739" sldId="287"/>
            <ac:graphicFrameMk id="179" creationId="{8AE3E1BE-BE14-9407-FA85-D8CA746E85BF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0:12.151" v="819"/>
          <ac:graphicFrameMkLst>
            <pc:docMk/>
            <pc:sldMk cId="1306026739" sldId="287"/>
            <ac:graphicFrameMk id="181" creationId="{894FD030-7443-5E75-2821-7B068002D3E1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0:15.573" v="821"/>
          <ac:graphicFrameMkLst>
            <pc:docMk/>
            <pc:sldMk cId="1306026739" sldId="287"/>
            <ac:graphicFrameMk id="183" creationId="{800527DC-9DF6-637F-FA5C-BD3AE270FB0F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0:25.714" v="823"/>
          <ac:graphicFrameMkLst>
            <pc:docMk/>
            <pc:sldMk cId="1306026739" sldId="287"/>
            <ac:graphicFrameMk id="185" creationId="{894FD030-7443-5E75-2821-7B068002D3E1}"/>
          </ac:graphicFrameMkLst>
        </pc:graphicFrameChg>
        <pc:picChg chg="add del">
          <ac:chgData name="Khaire, Akanksha S" userId="S::akhaire3@calstatela.edu::53334218-3c5d-4467-aa12-048c7c23f617" providerId="AD" clId="Web-{D14BAA94-E1F5-4CBE-BC9E-D5DBCA7E7B13}" dt="2023-05-09T06:25:55.072" v="737"/>
          <ac:picMkLst>
            <pc:docMk/>
            <pc:sldMk cId="1306026739" sldId="287"/>
            <ac:picMk id="5" creationId="{5201BDE5-1ACF-74D3-5100-0B2974075590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6:26:13.213" v="741"/>
          <ac:picMkLst>
            <pc:docMk/>
            <pc:sldMk cId="1306026739" sldId="287"/>
            <ac:picMk id="17" creationId="{2AF7E893-4B07-8A14-487F-30D4CF92D5A6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6:26:16.010" v="743"/>
          <ac:picMkLst>
            <pc:docMk/>
            <pc:sldMk cId="1306026739" sldId="287"/>
            <ac:picMk id="21" creationId="{98870E9B-6863-2A8E-8C39-FC5FEFA4C8FF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6:26:31.745" v="747"/>
          <ac:picMkLst>
            <pc:docMk/>
            <pc:sldMk cId="1306026739" sldId="287"/>
            <ac:picMk id="29" creationId="{920454C5-9E5C-224C-9721-28F482F8FF58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6:26:46.980" v="749"/>
          <ac:picMkLst>
            <pc:docMk/>
            <pc:sldMk cId="1306026739" sldId="287"/>
            <ac:picMk id="33" creationId="{E422CDC7-624A-1B43-FC56-640618E813A3}"/>
          </ac:picMkLst>
        </pc:picChg>
        <pc:picChg chg="add mod ord">
          <ac:chgData name="Khaire, Akanksha S" userId="S::akhaire3@calstatela.edu::53334218-3c5d-4467-aa12-048c7c23f617" providerId="AD" clId="Web-{D14BAA94-E1F5-4CBE-BC9E-D5DBCA7E7B13}" dt="2023-05-09T07:00:34.995" v="826"/>
          <ac:picMkLst>
            <pc:docMk/>
            <pc:sldMk cId="1306026739" sldId="287"/>
            <ac:picMk id="37" creationId="{3C17FED2-9959-DE79-7F37-E33EC588DCE2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6:28:06.748" v="760"/>
          <ac:picMkLst>
            <pc:docMk/>
            <pc:sldMk cId="1306026739" sldId="287"/>
            <ac:picMk id="55" creationId="{4A599609-F5C2-4A0B-A992-913F814A631A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7:06:45.082" v="858"/>
          <ac:picMkLst>
            <pc:docMk/>
            <pc:sldMk cId="1306026739" sldId="287"/>
            <ac:picMk id="58" creationId="{25E069F2-0928-5543-11A1-DC3101B6A0C9}"/>
          </ac:picMkLst>
        </pc:picChg>
        <pc:cxnChg chg="add del">
          <ac:chgData name="Khaire, Akanksha S" userId="S::akhaire3@calstatela.edu::53334218-3c5d-4467-aa12-048c7c23f617" providerId="AD" clId="Web-{D14BAA94-E1F5-4CBE-BC9E-D5DBCA7E7B13}" dt="2023-05-09T06:28:28.154" v="769"/>
          <ac:cxnSpMkLst>
            <pc:docMk/>
            <pc:sldMk cId="1306026739" sldId="287"/>
            <ac:cxnSpMk id="40" creationId="{C49DA8F6-BCC1-4447-B54C-57856834B94B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9T06:28:28.123" v="768"/>
          <ac:cxnSpMkLst>
            <pc:docMk/>
            <pc:sldMk cId="1306026739" sldId="287"/>
            <ac:cxnSpMk id="54" creationId="{C49DA8F6-BCC1-4447-B54C-57856834B94B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9T06:29:46.906" v="781"/>
          <ac:cxnSpMkLst>
            <pc:docMk/>
            <pc:sldMk cId="1306026739" sldId="287"/>
            <ac:cxnSpMk id="131" creationId="{C49DA8F6-BCC1-4447-B54C-57856834B94B}"/>
          </ac:cxnSpMkLst>
        </pc:cxnChg>
      </pc:sldChg>
      <pc:sldChg chg="addSp new del">
        <pc:chgData name="Khaire, Akanksha S" userId="S::akhaire3@calstatela.edu::53334218-3c5d-4467-aa12-048c7c23f617" providerId="AD" clId="Web-{D14BAA94-E1F5-4CBE-BC9E-D5DBCA7E7B13}" dt="2023-05-09T07:07:56.209" v="862"/>
        <pc:sldMkLst>
          <pc:docMk/>
          <pc:sldMk cId="114741871" sldId="288"/>
        </pc:sldMkLst>
        <pc:picChg chg="add">
          <ac:chgData name="Khaire, Akanksha S" userId="S::akhaire3@calstatela.edu::53334218-3c5d-4467-aa12-048c7c23f617" providerId="AD" clId="Web-{D14BAA94-E1F5-4CBE-BC9E-D5DBCA7E7B13}" dt="2023-05-09T07:06:57.286" v="860"/>
          <ac:picMkLst>
            <pc:docMk/>
            <pc:sldMk cId="114741871" sldId="288"/>
            <ac:picMk id="5" creationId="{8B5836D3-AE16-0014-3192-01C43268268A}"/>
          </ac:picMkLst>
        </pc:picChg>
      </pc:sldChg>
      <pc:sldChg chg="addSp delSp modSp add mod replId setBg setClrOvrMap">
        <pc:chgData name="Khaire, Akanksha S" userId="S::akhaire3@calstatela.edu::53334218-3c5d-4467-aa12-048c7c23f617" providerId="AD" clId="Web-{D14BAA94-E1F5-4CBE-BC9E-D5DBCA7E7B13}" dt="2023-05-09T07:22:03.730" v="950" actId="14100"/>
        <pc:sldMkLst>
          <pc:docMk/>
          <pc:sldMk cId="1856845488" sldId="289"/>
        </pc:sldMkLst>
        <pc:spChg chg="mod">
          <ac:chgData name="Khaire, Akanksha S" userId="S::akhaire3@calstatela.edu::53334218-3c5d-4467-aa12-048c7c23f617" providerId="AD" clId="Web-{D14BAA94-E1F5-4CBE-BC9E-D5DBCA7E7B13}" dt="2023-05-09T07:14:47.032" v="913" actId="14100"/>
          <ac:spMkLst>
            <pc:docMk/>
            <pc:sldMk cId="1856845488" sldId="289"/>
            <ac:spMk id="2" creationId="{3EB99D8C-D779-CD9C-B712-8DEC918C8F6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28.507" v="871"/>
          <ac:spMkLst>
            <pc:docMk/>
            <pc:sldMk cId="1856845488" sldId="289"/>
            <ac:spMk id="184" creationId="{DC595556-C814-4F1F-B0E5-71812F38A8C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28.507" v="871"/>
          <ac:spMkLst>
            <pc:docMk/>
            <pc:sldMk cId="1856845488" sldId="289"/>
            <ac:spMk id="189" creationId="{6CC7D015-0DD8-420F-A568-AC4FEDC41251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28.507" v="871"/>
          <ac:spMkLst>
            <pc:docMk/>
            <pc:sldMk cId="1856845488" sldId="289"/>
            <ac:spMk id="190" creationId="{B18981E0-2E21-3D05-AAC4-9D10160D27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28.491" v="870"/>
          <ac:spMkLst>
            <pc:docMk/>
            <pc:sldMk cId="1856845488" sldId="289"/>
            <ac:spMk id="195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28.491" v="870"/>
          <ac:spMkLst>
            <pc:docMk/>
            <pc:sldMk cId="1856845488" sldId="289"/>
            <ac:spMk id="198" creationId="{B18981E0-2E21-3D05-AAC4-9D10160D27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9:08.820" v="877"/>
          <ac:spMkLst>
            <pc:docMk/>
            <pc:sldMk cId="1856845488" sldId="289"/>
            <ac:spMk id="200" creationId="{B18981E0-2E21-3D05-AAC4-9D10160D27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9:08.805" v="876"/>
          <ac:spMkLst>
            <pc:docMk/>
            <pc:sldMk cId="1856845488" sldId="289"/>
            <ac:spMk id="206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59.179" v="874"/>
          <ac:spMkLst>
            <pc:docMk/>
            <pc:sldMk cId="1856845488" sldId="289"/>
            <ac:spMk id="207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9:08.805" v="876"/>
          <ac:spMkLst>
            <pc:docMk/>
            <pc:sldMk cId="1856845488" sldId="289"/>
            <ac:spMk id="210" creationId="{B18981E0-2E21-3D05-AAC4-9D10160D27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11:30.136" v="895"/>
          <ac:spMkLst>
            <pc:docMk/>
            <pc:sldMk cId="1856845488" sldId="289"/>
            <ac:spMk id="218" creationId="{9228552E-C8B1-4A80-8448-0787CE0FC704}"/>
          </ac:spMkLst>
        </pc:spChg>
        <pc:spChg chg="add">
          <ac:chgData name="Khaire, Akanksha S" userId="S::akhaire3@calstatela.edu::53334218-3c5d-4467-aa12-048c7c23f617" providerId="AD" clId="Web-{D14BAA94-E1F5-4CBE-BC9E-D5DBCA7E7B13}" dt="2023-05-09T07:11:30.136" v="895"/>
          <ac:spMkLst>
            <pc:docMk/>
            <pc:sldMk cId="1856845488" sldId="289"/>
            <ac:spMk id="223" creationId="{6CC7D015-0DD8-420F-A568-AC4FEDC41251}"/>
          </ac:spMkLst>
        </pc:spChg>
        <pc:spChg chg="add">
          <ac:chgData name="Khaire, Akanksha S" userId="S::akhaire3@calstatela.edu::53334218-3c5d-4467-aa12-048c7c23f617" providerId="AD" clId="Web-{D14BAA94-E1F5-4CBE-BC9E-D5DBCA7E7B13}" dt="2023-05-09T07:11:30.136" v="895"/>
          <ac:spMkLst>
            <pc:docMk/>
            <pc:sldMk cId="1856845488" sldId="289"/>
            <ac:spMk id="225" creationId="{DC595556-C814-4F1F-B0E5-71812F38A8CD}"/>
          </ac:spMkLst>
        </pc:spChg>
        <pc:graphicFrameChg chg="add del">
          <ac:chgData name="Khaire, Akanksha S" userId="S::akhaire3@calstatela.edu::53334218-3c5d-4467-aa12-048c7c23f617" providerId="AD" clId="Web-{D14BAA94-E1F5-4CBE-BC9E-D5DBCA7E7B13}" dt="2023-05-09T07:08:07.147" v="864"/>
          <ac:graphicFrameMkLst>
            <pc:docMk/>
            <pc:sldMk cId="1856845488" sldId="289"/>
            <ac:graphicFrameMk id="192" creationId="{FD8C734C-D49B-A2B7-8981-F011ECBF4D47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8:17.366" v="866"/>
          <ac:graphicFrameMkLst>
            <pc:docMk/>
            <pc:sldMk cId="1856845488" sldId="289"/>
            <ac:graphicFrameMk id="194" creationId="{CA05480E-96C1-818B-B10E-3B6DBEE979A0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8:24.866" v="868"/>
          <ac:graphicFrameMkLst>
            <pc:docMk/>
            <pc:sldMk cId="1856845488" sldId="289"/>
            <ac:graphicFrameMk id="196" creationId="{D46AE22A-60CC-FAF4-7DA1-390C48D6E86D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8:59.179" v="874"/>
          <ac:graphicFrameMkLst>
            <pc:docMk/>
            <pc:sldMk cId="1856845488" sldId="289"/>
            <ac:graphicFrameMk id="202" creationId="{AC092A4E-AF5E-7300-586C-A31CDB00909E}"/>
          </ac:graphicFrameMkLst>
        </pc:graphicFrameChg>
        <pc:graphicFrameChg chg="add mod modGraphic">
          <ac:chgData name="Khaire, Akanksha S" userId="S::akhaire3@calstatela.edu::53334218-3c5d-4467-aa12-048c7c23f617" providerId="AD" clId="Web-{D14BAA94-E1F5-4CBE-BC9E-D5DBCA7E7B13}" dt="2023-05-09T07:22:03.730" v="950" actId="14100"/>
          <ac:graphicFrameMkLst>
            <pc:docMk/>
            <pc:sldMk cId="1856845488" sldId="289"/>
            <ac:graphicFrameMk id="212" creationId="{CD04884C-40C4-5FCD-A5EA-3365B78EC628}"/>
          </ac:graphicFrameMkLst>
        </pc:graphicFrameChg>
        <pc:picChg chg="del mod">
          <ac:chgData name="Khaire, Akanksha S" userId="S::akhaire3@calstatela.edu::53334218-3c5d-4467-aa12-048c7c23f617" providerId="AD" clId="Web-{D14BAA94-E1F5-4CBE-BC9E-D5DBCA7E7B13}" dt="2023-05-09T07:08:46.679" v="872"/>
          <ac:picMkLst>
            <pc:docMk/>
            <pc:sldMk cId="1856845488" sldId="289"/>
            <ac:picMk id="37" creationId="{3C17FED2-9959-DE79-7F37-E33EC588DCE2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7:08:59.179" v="874"/>
          <ac:picMkLst>
            <pc:docMk/>
            <pc:sldMk cId="1856845488" sldId="289"/>
            <ac:picMk id="203" creationId="{08D9FED4-3DCB-FF9C-9CFB-3C057319011D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7:09:08.805" v="876"/>
          <ac:picMkLst>
            <pc:docMk/>
            <pc:sldMk cId="1856845488" sldId="289"/>
            <ac:picMk id="209" creationId="{C9A6AD32-8A94-1501-56B4-80ACE62A8BC3}"/>
          </ac:picMkLst>
        </pc:picChg>
        <pc:picChg chg="add mod">
          <ac:chgData name="Khaire, Akanksha S" userId="S::akhaire3@calstatela.edu::53334218-3c5d-4467-aa12-048c7c23f617" providerId="AD" clId="Web-{D14BAA94-E1F5-4CBE-BC9E-D5DBCA7E7B13}" dt="2023-05-09T07:11:30.136" v="895"/>
          <ac:picMkLst>
            <pc:docMk/>
            <pc:sldMk cId="1856845488" sldId="289"/>
            <ac:picMk id="214" creationId="{8668DE9A-A2CF-FC57-F508-6D27777C4ABE}"/>
          </ac:picMkLst>
        </pc:picChg>
      </pc:sldChg>
    </pc:docChg>
  </pc:docChgLst>
  <pc:docChgLst>
    <pc:chgData name="Vaishnav, Dhwani" userId="S::dvaishn2@calstatela.edu::daaf259b-03ed-4be8-999a-8f6cd1eb8471" providerId="AD" clId="Web-{903B844E-7116-4B03-980A-3FBDB348DFF2}"/>
    <pc:docChg chg="delSld modSld">
      <pc:chgData name="Vaishnav, Dhwani" userId="S::dvaishn2@calstatela.edu::daaf259b-03ed-4be8-999a-8f6cd1eb8471" providerId="AD" clId="Web-{903B844E-7116-4B03-980A-3FBDB348DFF2}" dt="2023-05-03T21:02:05.513" v="751" actId="20577"/>
      <pc:docMkLst>
        <pc:docMk/>
      </pc:docMkLst>
      <pc:sldChg chg="modSp">
        <pc:chgData name="Vaishnav, Dhwani" userId="S::dvaishn2@calstatela.edu::daaf259b-03ed-4be8-999a-8f6cd1eb8471" providerId="AD" clId="Web-{903B844E-7116-4B03-980A-3FBDB348DFF2}" dt="2023-05-03T20:40:08.539" v="9" actId="20577"/>
        <pc:sldMkLst>
          <pc:docMk/>
          <pc:sldMk cId="1143299794" sldId="263"/>
        </pc:sldMkLst>
        <pc:spChg chg="mod">
          <ac:chgData name="Vaishnav, Dhwani" userId="S::dvaishn2@calstatela.edu::daaf259b-03ed-4be8-999a-8f6cd1eb8471" providerId="AD" clId="Web-{903B844E-7116-4B03-980A-3FBDB348DFF2}" dt="2023-05-03T20:40:08.539" v="9" actId="20577"/>
          <ac:spMkLst>
            <pc:docMk/>
            <pc:sldMk cId="1143299794" sldId="263"/>
            <ac:spMk id="10" creationId="{6097969D-2560-E1EF-7CF1-288E420B161E}"/>
          </ac:spMkLst>
        </pc:spChg>
        <pc:picChg chg="mod">
          <ac:chgData name="Vaishnav, Dhwani" userId="S::dvaishn2@calstatela.edu::daaf259b-03ed-4be8-999a-8f6cd1eb8471" providerId="AD" clId="Web-{903B844E-7116-4B03-980A-3FBDB348DFF2}" dt="2023-05-03T20:39:33.724" v="4" actId="1076"/>
          <ac:picMkLst>
            <pc:docMk/>
            <pc:sldMk cId="1143299794" sldId="263"/>
            <ac:picMk id="13" creationId="{A2626620-05C2-F695-1042-5EAD52403533}"/>
          </ac:picMkLst>
        </pc:picChg>
      </pc:sldChg>
      <pc:sldChg chg="modSp">
        <pc:chgData name="Vaishnav, Dhwani" userId="S::dvaishn2@calstatela.edu::daaf259b-03ed-4be8-999a-8f6cd1eb8471" providerId="AD" clId="Web-{903B844E-7116-4B03-980A-3FBDB348DFF2}" dt="2023-05-03T20:57:35.590" v="587" actId="20577"/>
        <pc:sldMkLst>
          <pc:docMk/>
          <pc:sldMk cId="4046498221" sldId="265"/>
        </pc:sldMkLst>
        <pc:spChg chg="mod">
          <ac:chgData name="Vaishnav, Dhwani" userId="S::dvaishn2@calstatela.edu::daaf259b-03ed-4be8-999a-8f6cd1eb8471" providerId="AD" clId="Web-{903B844E-7116-4B03-980A-3FBDB348DFF2}" dt="2023-05-03T20:57:35.590" v="587" actId="20577"/>
          <ac:spMkLst>
            <pc:docMk/>
            <pc:sldMk cId="4046498221" sldId="265"/>
            <ac:spMk id="6" creationId="{FECE2516-DC27-1B7E-787A-B4E2EB90FFD5}"/>
          </ac:spMkLst>
        </pc:spChg>
        <pc:spChg chg="mod">
          <ac:chgData name="Vaishnav, Dhwani" userId="S::dvaishn2@calstatela.edu::daaf259b-03ed-4be8-999a-8f6cd1eb8471" providerId="AD" clId="Web-{903B844E-7116-4B03-980A-3FBDB348DFF2}" dt="2023-05-03T20:57:33.386" v="586" actId="20577"/>
          <ac:spMkLst>
            <pc:docMk/>
            <pc:sldMk cId="4046498221" sldId="265"/>
            <ac:spMk id="9" creationId="{071E46A2-C241-9A85-0C6C-0722723C23BD}"/>
          </ac:spMkLst>
        </pc:spChg>
      </pc:sldChg>
      <pc:sldChg chg="modSp">
        <pc:chgData name="Vaishnav, Dhwani" userId="S::dvaishn2@calstatela.edu::daaf259b-03ed-4be8-999a-8f6cd1eb8471" providerId="AD" clId="Web-{903B844E-7116-4B03-980A-3FBDB348DFF2}" dt="2023-05-03T20:52:43.134" v="472" actId="20577"/>
        <pc:sldMkLst>
          <pc:docMk/>
          <pc:sldMk cId="1996088531" sldId="266"/>
        </pc:sldMkLst>
        <pc:spChg chg="mod">
          <ac:chgData name="Vaishnav, Dhwani" userId="S::dvaishn2@calstatela.edu::daaf259b-03ed-4be8-999a-8f6cd1eb8471" providerId="AD" clId="Web-{903B844E-7116-4B03-980A-3FBDB348DFF2}" dt="2023-05-03T20:40:51.510" v="12" actId="1076"/>
          <ac:spMkLst>
            <pc:docMk/>
            <pc:sldMk cId="1996088531" sldId="266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903B844E-7116-4B03-980A-3FBDB348DFF2}" dt="2023-05-03T20:52:43.134" v="472" actId="20577"/>
          <ac:spMkLst>
            <pc:docMk/>
            <pc:sldMk cId="1996088531" sldId="266"/>
            <ac:spMk id="9" creationId="{5E0636EB-FE8B-9B40-FFB9-9A50A4BA0577}"/>
          </ac:spMkLst>
        </pc:spChg>
      </pc:sldChg>
      <pc:sldChg chg="addSp modSp">
        <pc:chgData name="Vaishnav, Dhwani" userId="S::dvaishn2@calstatela.edu::daaf259b-03ed-4be8-999a-8f6cd1eb8471" providerId="AD" clId="Web-{903B844E-7116-4B03-980A-3FBDB348DFF2}" dt="2023-05-03T21:02:05.513" v="751" actId="20577"/>
        <pc:sldMkLst>
          <pc:docMk/>
          <pc:sldMk cId="51809256" sldId="267"/>
        </pc:sldMkLst>
        <pc:spChg chg="mod">
          <ac:chgData name="Vaishnav, Dhwani" userId="S::dvaishn2@calstatela.edu::daaf259b-03ed-4be8-999a-8f6cd1eb8471" providerId="AD" clId="Web-{903B844E-7116-4B03-980A-3FBDB348DFF2}" dt="2023-05-03T20:58:01.732" v="597" actId="20577"/>
          <ac:spMkLst>
            <pc:docMk/>
            <pc:sldMk cId="51809256" sldId="267"/>
            <ac:spMk id="2" creationId="{24B7F4A7-AD4A-115C-D5A6-855C304A4C13}"/>
          </ac:spMkLst>
        </pc:spChg>
        <pc:spChg chg="add mod">
          <ac:chgData name="Vaishnav, Dhwani" userId="S::dvaishn2@calstatela.edu::daaf259b-03ed-4be8-999a-8f6cd1eb8471" providerId="AD" clId="Web-{903B844E-7116-4B03-980A-3FBDB348DFF2}" dt="2023-05-03T21:02:05.513" v="751" actId="20577"/>
          <ac:spMkLst>
            <pc:docMk/>
            <pc:sldMk cId="51809256" sldId="267"/>
            <ac:spMk id="5" creationId="{4F0E77E7-B172-F86A-1987-199CA24E78CF}"/>
          </ac:spMkLst>
        </pc:spChg>
        <pc:spChg chg="add mod">
          <ac:chgData name="Vaishnav, Dhwani" userId="S::dvaishn2@calstatela.edu::daaf259b-03ed-4be8-999a-8f6cd1eb8471" providerId="AD" clId="Web-{903B844E-7116-4B03-980A-3FBDB348DFF2}" dt="2023-05-03T20:58:39.031" v="613" actId="1076"/>
          <ac:spMkLst>
            <pc:docMk/>
            <pc:sldMk cId="51809256" sldId="267"/>
            <ac:spMk id="7" creationId="{CCDF04A6-93A8-E045-41D8-783F83101A74}"/>
          </ac:spMkLst>
        </pc:spChg>
      </pc:sldChg>
      <pc:sldChg chg="del">
        <pc:chgData name="Vaishnav, Dhwani" userId="S::dvaishn2@calstatela.edu::daaf259b-03ed-4be8-999a-8f6cd1eb8471" providerId="AD" clId="Web-{903B844E-7116-4B03-980A-3FBDB348DFF2}" dt="2023-05-03T20:38:57.081" v="0"/>
        <pc:sldMkLst>
          <pc:docMk/>
          <pc:sldMk cId="179981582" sldId="269"/>
        </pc:sldMkLst>
      </pc:sldChg>
    </pc:docChg>
  </pc:docChgLst>
  <pc:docChgLst>
    <pc:chgData name="Vaishnav, Dhwani" userId="S::dvaishn2@calstatela.edu::daaf259b-03ed-4be8-999a-8f6cd1eb8471" providerId="AD" clId="Web-{DE011B2B-1372-4A04-A97F-632906E0D196}"/>
    <pc:docChg chg="modSld">
      <pc:chgData name="Vaishnav, Dhwani" userId="S::dvaishn2@calstatela.edu::daaf259b-03ed-4be8-999a-8f6cd1eb8471" providerId="AD" clId="Web-{DE011B2B-1372-4A04-A97F-632906E0D196}" dt="2023-05-04T22:15:03.236" v="103" actId="1076"/>
      <pc:docMkLst>
        <pc:docMk/>
      </pc:docMkLst>
      <pc:sldChg chg="addSp modSp">
        <pc:chgData name="Vaishnav, Dhwani" userId="S::dvaishn2@calstatela.edu::daaf259b-03ed-4be8-999a-8f6cd1eb8471" providerId="AD" clId="Web-{DE011B2B-1372-4A04-A97F-632906E0D196}" dt="2023-05-04T22:15:03.236" v="103" actId="1076"/>
        <pc:sldMkLst>
          <pc:docMk/>
          <pc:sldMk cId="1694472737" sldId="258"/>
        </pc:sldMkLst>
        <pc:spChg chg="mod">
          <ac:chgData name="Vaishnav, Dhwani" userId="S::dvaishn2@calstatela.edu::daaf259b-03ed-4be8-999a-8f6cd1eb8471" providerId="AD" clId="Web-{DE011B2B-1372-4A04-A97F-632906E0D196}" dt="2023-05-04T22:15:03.236" v="103" actId="1076"/>
          <ac:spMkLst>
            <pc:docMk/>
            <pc:sldMk cId="1694472737" sldId="25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DE011B2B-1372-4A04-A97F-632906E0D196}" dt="2023-05-04T22:14:49.876" v="102" actId="20577"/>
          <ac:spMkLst>
            <pc:docMk/>
            <pc:sldMk cId="1694472737" sldId="258"/>
            <ac:spMk id="3" creationId="{60F32D13-7B41-68B3-D074-A66231D8F7D3}"/>
          </ac:spMkLst>
        </pc:spChg>
        <pc:picChg chg="mod">
          <ac:chgData name="Vaishnav, Dhwani" userId="S::dvaishn2@calstatela.edu::daaf259b-03ed-4be8-999a-8f6cd1eb8471" providerId="AD" clId="Web-{DE011B2B-1372-4A04-A97F-632906E0D196}" dt="2023-05-04T22:13:13.025" v="36" actId="1076"/>
          <ac:picMkLst>
            <pc:docMk/>
            <pc:sldMk cId="1694472737" sldId="258"/>
            <ac:picMk id="5" creationId="{37DE402F-6C5B-B8D8-97E7-B5C658E179B7}"/>
          </ac:picMkLst>
        </pc:picChg>
        <pc:picChg chg="mod">
          <ac:chgData name="Vaishnav, Dhwani" userId="S::dvaishn2@calstatela.edu::daaf259b-03ed-4be8-999a-8f6cd1eb8471" providerId="AD" clId="Web-{DE011B2B-1372-4A04-A97F-632906E0D196}" dt="2023-05-04T22:13:02.399" v="32" actId="1076"/>
          <ac:picMkLst>
            <pc:docMk/>
            <pc:sldMk cId="1694472737" sldId="258"/>
            <ac:picMk id="6" creationId="{0664211A-C453-4C5B-5B72-022902913B3E}"/>
          </ac:picMkLst>
        </pc:picChg>
        <pc:picChg chg="add mod">
          <ac:chgData name="Vaishnav, Dhwani" userId="S::dvaishn2@calstatela.edu::daaf259b-03ed-4be8-999a-8f6cd1eb8471" providerId="AD" clId="Web-{DE011B2B-1372-4A04-A97F-632906E0D196}" dt="2023-05-04T22:13:05.384" v="33" actId="1076"/>
          <ac:picMkLst>
            <pc:docMk/>
            <pc:sldMk cId="1694472737" sldId="258"/>
            <ac:picMk id="7" creationId="{AE514934-E924-BFB8-CB46-7BC609621B4D}"/>
          </ac:picMkLst>
        </pc:picChg>
      </pc:sldChg>
    </pc:docChg>
  </pc:docChgLst>
  <pc:docChgLst>
    <pc:chgData name="Vaishnav, Dhwani" userId="S::dvaishn2@calstatela.edu::daaf259b-03ed-4be8-999a-8f6cd1eb8471" providerId="AD" clId="Web-{99988093-0782-463E-BE62-AD6A168E1DE6}"/>
    <pc:docChg chg="addSld modSld sldOrd">
      <pc:chgData name="Vaishnav, Dhwani" userId="S::dvaishn2@calstatela.edu::daaf259b-03ed-4be8-999a-8f6cd1eb8471" providerId="AD" clId="Web-{99988093-0782-463E-BE62-AD6A168E1DE6}" dt="2023-05-10T03:17:15.219" v="37"/>
      <pc:docMkLst>
        <pc:docMk/>
      </pc:docMkLst>
      <pc:sldChg chg="ord">
        <pc:chgData name="Vaishnav, Dhwani" userId="S::dvaishn2@calstatela.edu::daaf259b-03ed-4be8-999a-8f6cd1eb8471" providerId="AD" clId="Web-{99988093-0782-463E-BE62-AD6A168E1DE6}" dt="2023-05-10T03:17:15.219" v="37"/>
        <pc:sldMkLst>
          <pc:docMk/>
          <pc:sldMk cId="1078632808" sldId="270"/>
        </pc:sldMkLst>
      </pc:sldChg>
      <pc:sldChg chg="addSp delSp modSp new mod setBg">
        <pc:chgData name="Vaishnav, Dhwani" userId="S::dvaishn2@calstatela.edu::daaf259b-03ed-4be8-999a-8f6cd1eb8471" providerId="AD" clId="Web-{99988093-0782-463E-BE62-AD6A168E1DE6}" dt="2023-05-10T02:28:58.631" v="14"/>
        <pc:sldMkLst>
          <pc:docMk/>
          <pc:sldMk cId="2535586805" sldId="288"/>
        </pc:sldMkLst>
        <pc:spChg chg="del">
          <ac:chgData name="Vaishnav, Dhwani" userId="S::dvaishn2@calstatela.edu::daaf259b-03ed-4be8-999a-8f6cd1eb8471" providerId="AD" clId="Web-{99988093-0782-463E-BE62-AD6A168E1DE6}" dt="2023-05-10T02:28:21.160" v="2"/>
          <ac:spMkLst>
            <pc:docMk/>
            <pc:sldMk cId="2535586805" sldId="288"/>
            <ac:spMk id="2" creationId="{E6BA6C75-7CDC-D07F-B19F-3F0C0D28860C}"/>
          </ac:spMkLst>
        </pc:spChg>
        <pc:spChg chg="del">
          <ac:chgData name="Vaishnav, Dhwani" userId="S::dvaishn2@calstatela.edu::daaf259b-03ed-4be8-999a-8f6cd1eb8471" providerId="AD" clId="Web-{99988093-0782-463E-BE62-AD6A168E1DE6}" dt="2023-05-10T02:28:20.394" v="1"/>
          <ac:spMkLst>
            <pc:docMk/>
            <pc:sldMk cId="2535586805" sldId="288"/>
            <ac:spMk id="3" creationId="{CD348176-F228-FDA6-55A7-D608D3445772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5.348" v="5"/>
          <ac:spMkLst>
            <pc:docMk/>
            <pc:sldMk cId="2535586805" sldId="288"/>
            <ac:spMk id="9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5.348" v="5"/>
          <ac:spMkLst>
            <pc:docMk/>
            <pc:sldMk cId="2535586805" sldId="288"/>
            <ac:spMk id="11" creationId="{E2384209-CB15-4CDF-9D31-C44FD9A3F20D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5.348" v="5"/>
          <ac:spMkLst>
            <pc:docMk/>
            <pc:sldMk cId="2535586805" sldId="288"/>
            <ac:spMk id="13" creationId="{2633B3B5-CC90-43F0-8714-D31D1F3F0209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5.348" v="5"/>
          <ac:spMkLst>
            <pc:docMk/>
            <pc:sldMk cId="2535586805" sldId="288"/>
            <ac:spMk id="15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9.302" v="7"/>
          <ac:spMkLst>
            <pc:docMk/>
            <pc:sldMk cId="2535586805" sldId="288"/>
            <ac:spMk id="17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9.302" v="7"/>
          <ac:spMkLst>
            <pc:docMk/>
            <pc:sldMk cId="2535586805" sldId="288"/>
            <ac:spMk id="18" creationId="{E2384209-CB15-4CDF-9D31-C44FD9A3F20D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9.302" v="7"/>
          <ac:spMkLst>
            <pc:docMk/>
            <pc:sldMk cId="2535586805" sldId="288"/>
            <ac:spMk id="19" creationId="{2633B3B5-CC90-43F0-8714-D31D1F3F0209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9.302" v="7"/>
          <ac:spMkLst>
            <pc:docMk/>
            <pc:sldMk cId="2535586805" sldId="288"/>
            <ac:spMk id="20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47.506" v="9"/>
          <ac:spMkLst>
            <pc:docMk/>
            <pc:sldMk cId="2535586805" sldId="288"/>
            <ac:spMk id="22" creationId="{42A4FC2C-047E-45A5-965D-8E1E3BF09BC6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4.272" v="11"/>
          <ac:spMkLst>
            <pc:docMk/>
            <pc:sldMk cId="2535586805" sldId="288"/>
            <ac:spMk id="24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4.272" v="11"/>
          <ac:spMkLst>
            <pc:docMk/>
            <pc:sldMk cId="2535586805" sldId="288"/>
            <ac:spMk id="25" creationId="{FD073016-B734-483B-8953-5BADEE145112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4.272" v="11"/>
          <ac:spMkLst>
            <pc:docMk/>
            <pc:sldMk cId="2535586805" sldId="288"/>
            <ac:spMk id="26" creationId="{90A7EAB6-59D3-4325-8DE6-E0CA4009CE53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4.272" v="11"/>
          <ac:spMkLst>
            <pc:docMk/>
            <pc:sldMk cId="2535586805" sldId="288"/>
            <ac:spMk id="27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8.631" v="13"/>
          <ac:spMkLst>
            <pc:docMk/>
            <pc:sldMk cId="2535586805" sldId="288"/>
            <ac:spMk id="29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8.631" v="13"/>
          <ac:spMkLst>
            <pc:docMk/>
            <pc:sldMk cId="2535586805" sldId="288"/>
            <ac:spMk id="30" creationId="{FD073016-B734-483B-8953-5BADEE145112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8.631" v="13"/>
          <ac:spMkLst>
            <pc:docMk/>
            <pc:sldMk cId="2535586805" sldId="288"/>
            <ac:spMk id="31" creationId="{90A7EAB6-59D3-4325-8DE6-E0CA4009CE53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8.631" v="13"/>
          <ac:spMkLst>
            <pc:docMk/>
            <pc:sldMk cId="2535586805" sldId="288"/>
            <ac:spMk id="32" creationId="{A8D57A06-A426-446D-B02C-A2DC6B62E45E}"/>
          </ac:spMkLst>
        </pc:spChg>
        <pc:spChg chg="add">
          <ac:chgData name="Vaishnav, Dhwani" userId="S::dvaishn2@calstatela.edu::daaf259b-03ed-4be8-999a-8f6cd1eb8471" providerId="AD" clId="Web-{99988093-0782-463E-BE62-AD6A168E1DE6}" dt="2023-05-10T02:28:58.631" v="14"/>
          <ac:spMkLst>
            <pc:docMk/>
            <pc:sldMk cId="2535586805" sldId="288"/>
            <ac:spMk id="34" creationId="{42A4FC2C-047E-45A5-965D-8E1E3BF09BC6}"/>
          </ac:spMkLst>
        </pc:spChg>
        <pc:picChg chg="add mod">
          <ac:chgData name="Vaishnav, Dhwani" userId="S::dvaishn2@calstatela.edu::daaf259b-03ed-4be8-999a-8f6cd1eb8471" providerId="AD" clId="Web-{99988093-0782-463E-BE62-AD6A168E1DE6}" dt="2023-05-10T02:28:58.631" v="14"/>
          <ac:picMkLst>
            <pc:docMk/>
            <pc:sldMk cId="2535586805" sldId="288"/>
            <ac:picMk id="4" creationId="{221DBDFC-ABB4-EE60-75E3-D5AFE0D35C91}"/>
          </ac:picMkLst>
        </pc:picChg>
      </pc:sldChg>
      <pc:sldChg chg="addSp delSp modSp new mod ord setBg">
        <pc:chgData name="Vaishnav, Dhwani" userId="S::dvaishn2@calstatela.edu::daaf259b-03ed-4be8-999a-8f6cd1eb8471" providerId="AD" clId="Web-{99988093-0782-463E-BE62-AD6A168E1DE6}" dt="2023-05-10T03:16:16.466" v="36"/>
        <pc:sldMkLst>
          <pc:docMk/>
          <pc:sldMk cId="2880321772" sldId="289"/>
        </pc:sldMkLst>
        <pc:spChg chg="del">
          <ac:chgData name="Vaishnav, Dhwani" userId="S::dvaishn2@calstatela.edu::daaf259b-03ed-4be8-999a-8f6cd1eb8471" providerId="AD" clId="Web-{99988093-0782-463E-BE62-AD6A168E1DE6}" dt="2023-05-10T03:15:37.932" v="17"/>
          <ac:spMkLst>
            <pc:docMk/>
            <pc:sldMk cId="2880321772" sldId="289"/>
            <ac:spMk id="2" creationId="{069170F5-3AB6-0F53-DE20-B95E2EB64579}"/>
          </ac:spMkLst>
        </pc:spChg>
        <pc:spChg chg="del">
          <ac:chgData name="Vaishnav, Dhwani" userId="S::dvaishn2@calstatela.edu::daaf259b-03ed-4be8-999a-8f6cd1eb8471" providerId="AD" clId="Web-{99988093-0782-463E-BE62-AD6A168E1DE6}" dt="2023-05-10T03:15:37.026" v="16"/>
          <ac:spMkLst>
            <pc:docMk/>
            <pc:sldMk cId="2880321772" sldId="289"/>
            <ac:spMk id="3" creationId="{1293C6A9-106B-F097-8B6A-266F9CAD72B5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01.699" v="28"/>
          <ac:spMkLst>
            <pc:docMk/>
            <pc:sldMk cId="2880321772" sldId="289"/>
            <ac:spMk id="6" creationId="{E559D998-AB6C-46E1-B394-118E9A1E2D62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03.996" v="30"/>
          <ac:spMkLst>
            <pc:docMk/>
            <pc:sldMk cId="2880321772" sldId="289"/>
            <ac:spMk id="8" creationId="{16B067B1-F4E5-4FDF-813D-C9E872E80075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48.558" v="20"/>
          <ac:spMkLst>
            <pc:docMk/>
            <pc:sldMk cId="2880321772" sldId="289"/>
            <ac:spMk id="9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08.762" v="32"/>
          <ac:spMkLst>
            <pc:docMk/>
            <pc:sldMk cId="2880321772" sldId="289"/>
            <ac:spMk id="10" creationId="{2D2B266D-3625-4584-A5C3-7D3F672CFF30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48.558" v="20"/>
          <ac:spMkLst>
            <pc:docMk/>
            <pc:sldMk cId="2880321772" sldId="289"/>
            <ac:spMk id="11" creationId="{E2384209-CB15-4CDF-9D31-C44FD9A3F20D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12.653" v="34"/>
          <ac:spMkLst>
            <pc:docMk/>
            <pc:sldMk cId="2880321772" sldId="289"/>
            <ac:spMk id="12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48.558" v="20"/>
          <ac:spMkLst>
            <pc:docMk/>
            <pc:sldMk cId="2880321772" sldId="289"/>
            <ac:spMk id="13" creationId="{2633B3B5-CC90-43F0-8714-D31D1F3F0209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12.653" v="34"/>
          <ac:spMkLst>
            <pc:docMk/>
            <pc:sldMk cId="2880321772" sldId="289"/>
            <ac:spMk id="14" creationId="{FD073016-B734-483B-8953-5BADEE145112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48.558" v="20"/>
          <ac:spMkLst>
            <pc:docMk/>
            <pc:sldMk cId="2880321772" sldId="289"/>
            <ac:spMk id="15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12.653" v="34"/>
          <ac:spMkLst>
            <pc:docMk/>
            <pc:sldMk cId="2880321772" sldId="289"/>
            <ac:spMk id="16" creationId="{90A7EAB6-59D3-4325-8DE6-E0CA4009CE53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54.683" v="22"/>
          <ac:spMkLst>
            <pc:docMk/>
            <pc:sldMk cId="2880321772" sldId="289"/>
            <ac:spMk id="17" creationId="{42A4FC2C-047E-45A5-965D-8E1E3BF09BC6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12.653" v="34"/>
          <ac:spMkLst>
            <pc:docMk/>
            <pc:sldMk cId="2880321772" sldId="289"/>
            <ac:spMk id="18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57.090" v="24"/>
          <ac:spMkLst>
            <pc:docMk/>
            <pc:sldMk cId="2880321772" sldId="289"/>
            <ac:spMk id="19" creationId="{5D9FC6AC-4A12-4825-8ABE-0732B8EF4D16}"/>
          </ac:spMkLst>
        </pc:spChg>
        <pc:spChg chg="add">
          <ac:chgData name="Vaishnav, Dhwani" userId="S::dvaishn2@calstatela.edu::daaf259b-03ed-4be8-999a-8f6cd1eb8471" providerId="AD" clId="Web-{99988093-0782-463E-BE62-AD6A168E1DE6}" dt="2023-05-10T03:16:12.653" v="35"/>
          <ac:spMkLst>
            <pc:docMk/>
            <pc:sldMk cId="2880321772" sldId="289"/>
            <ac:spMk id="20" creationId="{42A4FC2C-047E-45A5-965D-8E1E3BF09BC6}"/>
          </ac:spMkLst>
        </pc:spChg>
        <pc:picChg chg="add mod">
          <ac:chgData name="Vaishnav, Dhwani" userId="S::dvaishn2@calstatela.edu::daaf259b-03ed-4be8-999a-8f6cd1eb8471" providerId="AD" clId="Web-{99988093-0782-463E-BE62-AD6A168E1DE6}" dt="2023-05-10T03:16:12.653" v="35"/>
          <ac:picMkLst>
            <pc:docMk/>
            <pc:sldMk cId="2880321772" sldId="289"/>
            <ac:picMk id="4" creationId="{09301429-AC48-1D92-58E7-361A2BF6B445}"/>
          </ac:picMkLst>
        </pc:picChg>
      </pc:sldChg>
    </pc:docChg>
  </pc:docChgLst>
  <pc:docChgLst>
    <pc:chgData name="Vaishnav, Dhwani" userId="S::dvaishn2@calstatela.edu::daaf259b-03ed-4be8-999a-8f6cd1eb8471" providerId="AD" clId="Web-{3926492F-026F-4889-B945-F0D702C9B782}"/>
    <pc:docChg chg="modSld">
      <pc:chgData name="Vaishnav, Dhwani" userId="S::dvaishn2@calstatela.edu::daaf259b-03ed-4be8-999a-8f6cd1eb8471" providerId="AD" clId="Web-{3926492F-026F-4889-B945-F0D702C9B782}" dt="2023-05-04T22:50:06.907" v="24" actId="20577"/>
      <pc:docMkLst>
        <pc:docMk/>
      </pc:docMkLst>
      <pc:sldChg chg="modSp">
        <pc:chgData name="Vaishnav, Dhwani" userId="S::dvaishn2@calstatela.edu::daaf259b-03ed-4be8-999a-8f6cd1eb8471" providerId="AD" clId="Web-{3926492F-026F-4889-B945-F0D702C9B782}" dt="2023-05-04T22:50:06.907" v="24" actId="20577"/>
        <pc:sldMkLst>
          <pc:docMk/>
          <pc:sldMk cId="2149750092" sldId="257"/>
        </pc:sldMkLst>
        <pc:spChg chg="mod">
          <ac:chgData name="Vaishnav, Dhwani" userId="S::dvaishn2@calstatela.edu::daaf259b-03ed-4be8-999a-8f6cd1eb8471" providerId="AD" clId="Web-{3926492F-026F-4889-B945-F0D702C9B782}" dt="2023-05-04T22:49:53.938" v="21" actId="14100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3926492F-026F-4889-B945-F0D702C9B782}" dt="2023-05-04T22:50:06.907" v="24" actId="20577"/>
          <ac:spMkLst>
            <pc:docMk/>
            <pc:sldMk cId="2149750092" sldId="257"/>
            <ac:spMk id="3" creationId="{60F32D13-7B41-68B3-D074-A66231D8F7D3}"/>
          </ac:spMkLst>
        </pc:spChg>
      </pc:sldChg>
    </pc:docChg>
  </pc:docChgLst>
  <pc:docChgLst>
    <pc:chgData name="Vaishnav, Dhwani" userId="S::dvaishn2@calstatela.edu::daaf259b-03ed-4be8-999a-8f6cd1eb8471" providerId="AD" clId="Web-{C72064EA-7134-433E-89AA-FF7C4FD34C2E}"/>
    <pc:docChg chg="modSld">
      <pc:chgData name="Vaishnav, Dhwani" userId="S::dvaishn2@calstatela.edu::daaf259b-03ed-4be8-999a-8f6cd1eb8471" providerId="AD" clId="Web-{C72064EA-7134-433E-89AA-FF7C4FD34C2E}" dt="2023-05-04T22:24:23.527" v="31" actId="20577"/>
      <pc:docMkLst>
        <pc:docMk/>
      </pc:docMkLst>
      <pc:sldChg chg="modSp">
        <pc:chgData name="Vaishnav, Dhwani" userId="S::dvaishn2@calstatela.edu::daaf259b-03ed-4be8-999a-8f6cd1eb8471" providerId="AD" clId="Web-{C72064EA-7134-433E-89AA-FF7C4FD34C2E}" dt="2023-05-04T22:24:23.527" v="31" actId="20577"/>
        <pc:sldMkLst>
          <pc:docMk/>
          <pc:sldMk cId="1694472737" sldId="258"/>
        </pc:sldMkLst>
        <pc:spChg chg="mod">
          <ac:chgData name="Vaishnav, Dhwani" userId="S::dvaishn2@calstatela.edu::daaf259b-03ed-4be8-999a-8f6cd1eb8471" providerId="AD" clId="Web-{C72064EA-7134-433E-89AA-FF7C4FD34C2E}" dt="2023-05-04T22:24:23.527" v="31" actId="20577"/>
          <ac:spMkLst>
            <pc:docMk/>
            <pc:sldMk cId="1694472737" sldId="258"/>
            <ac:spMk id="3" creationId="{60F32D13-7B41-68B3-D074-A66231D8F7D3}"/>
          </ac:spMkLst>
        </pc:spChg>
      </pc:sldChg>
      <pc:sldChg chg="addSp delSp modSp mod setBg">
        <pc:chgData name="Vaishnav, Dhwani" userId="S::dvaishn2@calstatela.edu::daaf259b-03ed-4be8-999a-8f6cd1eb8471" providerId="AD" clId="Web-{C72064EA-7134-433E-89AA-FF7C4FD34C2E}" dt="2023-05-04T22:22:57.645" v="9"/>
        <pc:sldMkLst>
          <pc:docMk/>
          <pc:sldMk cId="1143299794" sldId="263"/>
        </pc:sldMkLst>
        <pc:spChg chg="mod">
          <ac:chgData name="Vaishnav, Dhwani" userId="S::dvaishn2@calstatela.edu::daaf259b-03ed-4be8-999a-8f6cd1eb8471" providerId="AD" clId="Web-{C72064EA-7134-433E-89AA-FF7C4FD34C2E}" dt="2023-05-04T22:22:57.645" v="9"/>
          <ac:spMkLst>
            <pc:docMk/>
            <pc:sldMk cId="1143299794" sldId="263"/>
            <ac:spMk id="2" creationId="{24B7F4A7-AD4A-115C-D5A6-855C304A4C13}"/>
          </ac:spMkLst>
        </pc:spChg>
        <pc:spChg chg="mod ord">
          <ac:chgData name="Vaishnav, Dhwani" userId="S::dvaishn2@calstatela.edu::daaf259b-03ed-4be8-999a-8f6cd1eb8471" providerId="AD" clId="Web-{C72064EA-7134-433E-89AA-FF7C4FD34C2E}" dt="2023-05-04T22:22:57.645" v="9"/>
          <ac:spMkLst>
            <pc:docMk/>
            <pc:sldMk cId="1143299794" sldId="263"/>
            <ac:spMk id="8" creationId="{2A9781BD-A7EE-7573-21DA-970DF9EC1A91}"/>
          </ac:spMkLst>
        </pc:spChg>
        <pc:spChg chg="mod">
          <ac:chgData name="Vaishnav, Dhwani" userId="S::dvaishn2@calstatela.edu::daaf259b-03ed-4be8-999a-8f6cd1eb8471" providerId="AD" clId="Web-{C72064EA-7134-433E-89AA-FF7C4FD34C2E}" dt="2023-05-04T22:22:57.645" v="9"/>
          <ac:spMkLst>
            <pc:docMk/>
            <pc:sldMk cId="1143299794" sldId="263"/>
            <ac:spMk id="10" creationId="{6097969D-2560-E1EF-7CF1-288E420B161E}"/>
          </ac:spMkLst>
        </pc:spChg>
        <pc:spChg chg="add del">
          <ac:chgData name="Vaishnav, Dhwani" userId="S::dvaishn2@calstatela.edu::daaf259b-03ed-4be8-999a-8f6cd1eb8471" providerId="AD" clId="Web-{C72064EA-7134-433E-89AA-FF7C4FD34C2E}" dt="2023-05-04T22:22:57.645" v="9"/>
          <ac:spMkLst>
            <pc:docMk/>
            <pc:sldMk cId="1143299794" sldId="263"/>
            <ac:spMk id="18" creationId="{131BAD53-4E89-4F62-BBB7-26359763ED39}"/>
          </ac:spMkLst>
        </pc:spChg>
        <pc:spChg chg="add del">
          <ac:chgData name="Vaishnav, Dhwani" userId="S::dvaishn2@calstatela.edu::daaf259b-03ed-4be8-999a-8f6cd1eb8471" providerId="AD" clId="Web-{C72064EA-7134-433E-89AA-FF7C4FD34C2E}" dt="2023-05-04T22:22:57.645" v="9"/>
          <ac:spMkLst>
            <pc:docMk/>
            <pc:sldMk cId="1143299794" sldId="263"/>
            <ac:spMk id="20" creationId="{62756DA2-40EB-4C6F-B962-5822FFB54FB6}"/>
          </ac:spMkLst>
        </pc:spChg>
        <pc:picChg chg="mod">
          <ac:chgData name="Vaishnav, Dhwani" userId="S::dvaishn2@calstatela.edu::daaf259b-03ed-4be8-999a-8f6cd1eb8471" providerId="AD" clId="Web-{C72064EA-7134-433E-89AA-FF7C4FD34C2E}" dt="2023-05-04T22:22:57.645" v="9"/>
          <ac:picMkLst>
            <pc:docMk/>
            <pc:sldMk cId="1143299794" sldId="263"/>
            <ac:picMk id="13" creationId="{A2626620-05C2-F695-1042-5EAD52403533}"/>
          </ac:picMkLst>
        </pc:picChg>
      </pc:sldChg>
    </pc:docChg>
  </pc:docChgLst>
  <pc:docChgLst>
    <pc:chgData name="Neethinayagam, Manimozhi" userId="S::mneethi@calstatela.edu::811318ba-efff-48f6-8df3-5eb24eb48ff9" providerId="AD" clId="Web-{5AEBBDFA-1DC6-394E-6834-E2A02150A3E6}"/>
    <pc:docChg chg="modSld">
      <pc:chgData name="Neethinayagam, Manimozhi" userId="S::mneethi@calstatela.edu::811318ba-efff-48f6-8df3-5eb24eb48ff9" providerId="AD" clId="Web-{5AEBBDFA-1DC6-394E-6834-E2A02150A3E6}" dt="2023-05-04T16:36:47.473" v="127" actId="20577"/>
      <pc:docMkLst>
        <pc:docMk/>
      </pc:docMkLst>
      <pc:sldChg chg="modSp">
        <pc:chgData name="Neethinayagam, Manimozhi" userId="S::mneethi@calstatela.edu::811318ba-efff-48f6-8df3-5eb24eb48ff9" providerId="AD" clId="Web-{5AEBBDFA-1DC6-394E-6834-E2A02150A3E6}" dt="2023-05-04T16:36:47.473" v="127" actId="20577"/>
        <pc:sldMkLst>
          <pc:docMk/>
          <pc:sldMk cId="2149750092" sldId="257"/>
        </pc:sldMkLst>
        <pc:spChg chg="mod">
          <ac:chgData name="Neethinayagam, Manimozhi" userId="S::mneethi@calstatela.edu::811318ba-efff-48f6-8df3-5eb24eb48ff9" providerId="AD" clId="Web-{5AEBBDFA-1DC6-394E-6834-E2A02150A3E6}" dt="2023-05-04T16:36:47.473" v="127" actId="20577"/>
          <ac:spMkLst>
            <pc:docMk/>
            <pc:sldMk cId="2149750092" sldId="257"/>
            <ac:spMk id="3" creationId="{60F32D13-7B41-68B3-D074-A66231D8F7D3}"/>
          </ac:spMkLst>
        </pc:spChg>
      </pc:sldChg>
      <pc:sldChg chg="modSp">
        <pc:chgData name="Neethinayagam, Manimozhi" userId="S::mneethi@calstatela.edu::811318ba-efff-48f6-8df3-5eb24eb48ff9" providerId="AD" clId="Web-{5AEBBDFA-1DC6-394E-6834-E2A02150A3E6}" dt="2023-05-04T16:29:46.088" v="110" actId="20577"/>
        <pc:sldMkLst>
          <pc:docMk/>
          <pc:sldMk cId="2275740491" sldId="260"/>
        </pc:sldMkLst>
        <pc:spChg chg="mod">
          <ac:chgData name="Neethinayagam, Manimozhi" userId="S::mneethi@calstatela.edu::811318ba-efff-48f6-8df3-5eb24eb48ff9" providerId="AD" clId="Web-{5AEBBDFA-1DC6-394E-6834-E2A02150A3E6}" dt="2023-05-04T16:29:46.088" v="110" actId="20577"/>
          <ac:spMkLst>
            <pc:docMk/>
            <pc:sldMk cId="2275740491" sldId="260"/>
            <ac:spMk id="3" creationId="{60F32D13-7B41-68B3-D074-A66231D8F7D3}"/>
          </ac:spMkLst>
        </pc:spChg>
      </pc:sldChg>
    </pc:docChg>
  </pc:docChgLst>
  <pc:docChgLst>
    <pc:chgData name="Vaishnav, Dhwani" userId="S::dvaishn2@calstatela.edu::daaf259b-03ed-4be8-999a-8f6cd1eb8471" providerId="AD" clId="Web-{BAF19587-4BC5-CF92-C6AB-A7AAC9D5A8E0}"/>
    <pc:docChg chg="modSld">
      <pc:chgData name="Vaishnav, Dhwani" userId="S::dvaishn2@calstatela.edu::daaf259b-03ed-4be8-999a-8f6cd1eb8471" providerId="AD" clId="Web-{BAF19587-4BC5-CF92-C6AB-A7AAC9D5A8E0}" dt="2023-05-03T20:02:52.638" v="5"/>
      <pc:docMkLst>
        <pc:docMk/>
      </pc:docMkLst>
      <pc:sldChg chg="addSp delSp modSp">
        <pc:chgData name="Vaishnav, Dhwani" userId="S::dvaishn2@calstatela.edu::daaf259b-03ed-4be8-999a-8f6cd1eb8471" providerId="AD" clId="Web-{BAF19587-4BC5-CF92-C6AB-A7AAC9D5A8E0}" dt="2023-05-03T20:02:52.638" v="5"/>
        <pc:sldMkLst>
          <pc:docMk/>
          <pc:sldMk cId="660619831" sldId="268"/>
        </pc:sldMkLst>
        <pc:picChg chg="add del mod">
          <ac:chgData name="Vaishnav, Dhwani" userId="S::dvaishn2@calstatela.edu::daaf259b-03ed-4be8-999a-8f6cd1eb8471" providerId="AD" clId="Web-{BAF19587-4BC5-CF92-C6AB-A7AAC9D5A8E0}" dt="2023-05-03T20:02:52.638" v="5"/>
          <ac:picMkLst>
            <pc:docMk/>
            <pc:sldMk cId="660619831" sldId="268"/>
            <ac:picMk id="4" creationId="{C959CED4-BD51-D918-A244-B352B133F624}"/>
          </ac:picMkLst>
        </pc:picChg>
      </pc:sldChg>
    </pc:docChg>
  </pc:docChgLst>
  <pc:docChgLst>
    <pc:chgData name="Khaire, Akanksha S" userId="S::akhaire3@calstatela.edu::53334218-3c5d-4467-aa12-048c7c23f617" providerId="AD" clId="Web-{61EC884C-3EA1-483F-B6C3-C814C806EAA3}"/>
    <pc:docChg chg="modSld">
      <pc:chgData name="Khaire, Akanksha S" userId="S::akhaire3@calstatela.edu::53334218-3c5d-4467-aa12-048c7c23f617" providerId="AD" clId="Web-{61EC884C-3EA1-483F-B6C3-C814C806EAA3}" dt="2023-05-08T20:07:49.790" v="0"/>
      <pc:docMkLst>
        <pc:docMk/>
      </pc:docMkLst>
      <pc:sldChg chg="addSp modSp mod setBg">
        <pc:chgData name="Khaire, Akanksha S" userId="S::akhaire3@calstatela.edu::53334218-3c5d-4467-aa12-048c7c23f617" providerId="AD" clId="Web-{61EC884C-3EA1-483F-B6C3-C814C806EAA3}" dt="2023-05-08T20:07:49.790" v="0"/>
        <pc:sldMkLst>
          <pc:docMk/>
          <pc:sldMk cId="1143299794" sldId="263"/>
        </pc:sldMkLst>
        <pc:spChg chg="mod">
          <ac:chgData name="Khaire, Akanksha S" userId="S::akhaire3@calstatela.edu::53334218-3c5d-4467-aa12-048c7c23f617" providerId="AD" clId="Web-{61EC884C-3EA1-483F-B6C3-C814C806EAA3}" dt="2023-05-08T20:07:49.790" v="0"/>
          <ac:spMkLst>
            <pc:docMk/>
            <pc:sldMk cId="1143299794" sldId="263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61EC884C-3EA1-483F-B6C3-C814C806EAA3}" dt="2023-05-08T20:07:49.790" v="0"/>
          <ac:spMkLst>
            <pc:docMk/>
            <pc:sldMk cId="1143299794" sldId="263"/>
            <ac:spMk id="10" creationId="{6097969D-2560-E1EF-7CF1-288E420B161E}"/>
          </ac:spMkLst>
        </pc:spChg>
        <pc:spChg chg="add">
          <ac:chgData name="Khaire, Akanksha S" userId="S::akhaire3@calstatela.edu::53334218-3c5d-4467-aa12-048c7c23f617" providerId="AD" clId="Web-{61EC884C-3EA1-483F-B6C3-C814C806EAA3}" dt="2023-05-08T20:07:49.790" v="0"/>
          <ac:spMkLst>
            <pc:docMk/>
            <pc:sldMk cId="1143299794" sldId="263"/>
            <ac:spMk id="15" creationId="{2B97F24A-32CE-4C1C-A50D-3016B394DCFB}"/>
          </ac:spMkLst>
        </pc:spChg>
        <pc:spChg chg="add">
          <ac:chgData name="Khaire, Akanksha S" userId="S::akhaire3@calstatela.edu::53334218-3c5d-4467-aa12-048c7c23f617" providerId="AD" clId="Web-{61EC884C-3EA1-483F-B6C3-C814C806EAA3}" dt="2023-05-08T20:07:49.790" v="0"/>
          <ac:spMkLst>
            <pc:docMk/>
            <pc:sldMk cId="1143299794" sldId="263"/>
            <ac:spMk id="16" creationId="{CD8B4F24-440B-49E9-B85D-733523DC064B}"/>
          </ac:spMkLst>
        </pc:spChg>
        <pc:picChg chg="mod">
          <ac:chgData name="Khaire, Akanksha S" userId="S::akhaire3@calstatela.edu::53334218-3c5d-4467-aa12-048c7c23f617" providerId="AD" clId="Web-{61EC884C-3EA1-483F-B6C3-C814C806EAA3}" dt="2023-05-08T20:07:49.790" v="0"/>
          <ac:picMkLst>
            <pc:docMk/>
            <pc:sldMk cId="1143299794" sldId="263"/>
            <ac:picMk id="13" creationId="{A2626620-05C2-F695-1042-5EAD52403533}"/>
          </ac:picMkLst>
        </pc:picChg>
      </pc:sldChg>
    </pc:docChg>
  </pc:docChgLst>
  <pc:docChgLst>
    <pc:chgData name="Khaire, Akanksha S" userId="S::akhaire3@calstatela.edu::53334218-3c5d-4467-aa12-048c7c23f617" providerId="AD" clId="Web-{E7E5FCCB-C75F-2D20-E087-06707DD416B0}"/>
    <pc:docChg chg="modSld">
      <pc:chgData name="Khaire, Akanksha S" userId="S::akhaire3@calstatela.edu::53334218-3c5d-4467-aa12-048c7c23f617" providerId="AD" clId="Web-{E7E5FCCB-C75F-2D20-E087-06707DD416B0}" dt="2023-05-04T07:20:52.656" v="181" actId="14100"/>
      <pc:docMkLst>
        <pc:docMk/>
      </pc:docMkLst>
      <pc:sldChg chg="modSp">
        <pc:chgData name="Khaire, Akanksha S" userId="S::akhaire3@calstatela.edu::53334218-3c5d-4467-aa12-048c7c23f617" providerId="AD" clId="Web-{E7E5FCCB-C75F-2D20-E087-06707DD416B0}" dt="2023-05-04T06:59:34.789" v="5" actId="20577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E7E5FCCB-C75F-2D20-E087-06707DD416B0}" dt="2023-05-04T06:59:16.085" v="3" actId="20577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E7E5FCCB-C75F-2D20-E087-06707DD416B0}" dt="2023-05-04T06:59:34.789" v="5" actId="20577"/>
          <ac:spMkLst>
            <pc:docMk/>
            <pc:sldMk cId="2672100842" sldId="256"/>
            <ac:spMk id="3" creationId="{60F32D13-7B41-68B3-D074-A66231D8F7D3}"/>
          </ac:spMkLst>
        </pc:spChg>
      </pc:sldChg>
      <pc:sldChg chg="addSp delSp modSp mod setBg addAnim delAnim setClrOvrMap">
        <pc:chgData name="Khaire, Akanksha S" userId="S::akhaire3@calstatela.edu::53334218-3c5d-4467-aa12-048c7c23f617" providerId="AD" clId="Web-{E7E5FCCB-C75F-2D20-E087-06707DD416B0}" dt="2023-05-04T07:20:52.656" v="181" actId="14100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E7E5FCCB-C75F-2D20-E087-06707DD416B0}" dt="2023-05-04T07:19:57.655" v="162" actId="14100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E7E5FCCB-C75F-2D20-E087-06707DD416B0}" dt="2023-05-04T07:20:52.656" v="181" actId="14100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21.602" v="14"/>
          <ac:spMkLst>
            <pc:docMk/>
            <pc:sldMk cId="2149750092" sldId="257"/>
            <ac:spMk id="22" creationId="{C1DD1A8A-57D5-4A81-AD04-532B043C5611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21.602" v="14"/>
          <ac:spMkLst>
            <pc:docMk/>
            <pc:sldMk cId="2149750092" sldId="257"/>
            <ac:spMk id="29" creationId="{007891EC-4501-44ED-A8C8-B11B6DB767AB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2" creationId="{362D44EE-C852-4460-B8B5-C4F2BC20510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3" creationId="{658970D8-8D1D-4B5C-894B-E871CC86543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4" creationId="{F227E5B6-9132-43CA-B503-37A18562ADF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5" creationId="{03C2051E-A88D-48E5-BACF-AAED1789272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6" creationId="{7821A508-2985-4905-874A-527429BAABF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7" creationId="{D2929CB1-0E3C-4B2D-ADC5-0154FB33BA44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8" creationId="{5F2F0C84-BE8C-4DC2-A6D3-30349A801D5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8.618" v="26"/>
          <ac:spMkLst>
            <pc:docMk/>
            <pc:sldMk cId="2149750092" sldId="257"/>
            <ac:spMk id="40" creationId="{C1DD1A8A-57D5-4A81-AD04-532B043C5611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8.618" v="26"/>
          <ac:spMkLst>
            <pc:docMk/>
            <pc:sldMk cId="2149750092" sldId="257"/>
            <ac:spMk id="41" creationId="{007891EC-4501-44ED-A8C8-B11B6DB767AB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4.243" v="32"/>
          <ac:spMkLst>
            <pc:docMk/>
            <pc:sldMk cId="2149750092" sldId="257"/>
            <ac:spMk id="43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6.915" v="34"/>
          <ac:spMkLst>
            <pc:docMk/>
            <pc:sldMk cId="2149750092" sldId="257"/>
            <ac:spMk id="45" creationId="{657F69E0-C4B0-4BEC-A689-4F8D877F05D4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6.915" v="34"/>
          <ac:spMkLst>
            <pc:docMk/>
            <pc:sldMk cId="2149750092" sldId="257"/>
            <ac:spMk id="47" creationId="{9F6380B4-6A1C-481E-8408-B4E6C75B9B81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9.275" v="40"/>
          <ac:spMkLst>
            <pc:docMk/>
            <pc:sldMk cId="2149750092" sldId="257"/>
            <ac:spMk id="49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9.275" v="40"/>
          <ac:spMkLst>
            <pc:docMk/>
            <pc:sldMk cId="2149750092" sldId="257"/>
            <ac:spMk id="50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9.275" v="40"/>
          <ac:spMkLst>
            <pc:docMk/>
            <pc:sldMk cId="2149750092" sldId="257"/>
            <ac:spMk id="51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9.275" v="40"/>
          <ac:spMkLst>
            <pc:docMk/>
            <pc:sldMk cId="2149750092" sldId="257"/>
            <ac:spMk id="52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1:43.244" v="50"/>
          <ac:spMkLst>
            <pc:docMk/>
            <pc:sldMk cId="2149750092" sldId="257"/>
            <ac:spMk id="55" creationId="{657F69E0-C4B0-4BEC-A689-4F8D877F05D4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1:43.244" v="50"/>
          <ac:spMkLst>
            <pc:docMk/>
            <pc:sldMk cId="2149750092" sldId="257"/>
            <ac:spMk id="57" creationId="{9F6380B4-6A1C-481E-8408-B4E6C75B9B81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7"/>
          <ac:spMkLst>
            <pc:docMk/>
            <pc:sldMk cId="2149750092" sldId="257"/>
            <ac:spMk id="59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7"/>
          <ac:spMkLst>
            <pc:docMk/>
            <pc:sldMk cId="2149750092" sldId="257"/>
            <ac:spMk id="60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7"/>
          <ac:spMkLst>
            <pc:docMk/>
            <pc:sldMk cId="2149750092" sldId="257"/>
            <ac:spMk id="61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7"/>
          <ac:spMkLst>
            <pc:docMk/>
            <pc:sldMk cId="2149750092" sldId="257"/>
            <ac:spMk id="68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2:48.277" v="60"/>
          <ac:spMkLst>
            <pc:docMk/>
            <pc:sldMk cId="2149750092" sldId="257"/>
            <ac:spMk id="70" creationId="{8B1B3E66-23F5-436C-A0C1-32A666D2800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2:48.277" v="60"/>
          <ac:spMkLst>
            <pc:docMk/>
            <pc:sldMk cId="2149750092" sldId="257"/>
            <ac:spMk id="73" creationId="{C7D023E4-8DE1-436E-9847-ED6A4B4B04F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2:48.277" v="60"/>
          <ac:spMkLst>
            <pc:docMk/>
            <pc:sldMk cId="2149750092" sldId="257"/>
            <ac:spMk id="75" creationId="{C04DA1FE-EBEF-4AF3-A3C6-067C78D47FB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2:59.621" v="62"/>
          <ac:spMkLst>
            <pc:docMk/>
            <pc:sldMk cId="2149750092" sldId="257"/>
            <ac:spMk id="91" creationId="{021FA10E-71D7-4C85-959A-469B0DC36640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2:59.621" v="62"/>
          <ac:spMkLst>
            <pc:docMk/>
            <pc:sldMk cId="2149750092" sldId="257"/>
            <ac:spMk id="92" creationId="{0B77F870-CF5C-45AC-8915-06EF587E0FFB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08.809" v="64"/>
          <ac:spMkLst>
            <pc:docMk/>
            <pc:sldMk cId="2149750092" sldId="257"/>
            <ac:spMk id="94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08.809" v="64"/>
          <ac:spMkLst>
            <pc:docMk/>
            <pc:sldMk cId="2149750092" sldId="257"/>
            <ac:spMk id="95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08.809" v="64"/>
          <ac:spMkLst>
            <pc:docMk/>
            <pc:sldMk cId="2149750092" sldId="257"/>
            <ac:spMk id="96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08.809" v="64"/>
          <ac:spMkLst>
            <pc:docMk/>
            <pc:sldMk cId="2149750092" sldId="257"/>
            <ac:spMk id="97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6"/>
          <ac:spMkLst>
            <pc:docMk/>
            <pc:sldMk cId="2149750092" sldId="257"/>
            <ac:spMk id="99" creationId="{9B7AD9F6-8CE7-4299-8FC6-328F4DCD3FF9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6"/>
          <ac:spMkLst>
            <pc:docMk/>
            <pc:sldMk cId="2149750092" sldId="257"/>
            <ac:spMk id="100" creationId="{F49775AF-8896-43EE-92C6-83497D6DC56F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0:07.207" v="89"/>
          <ac:spMkLst>
            <pc:docMk/>
            <pc:sldMk cId="2149750092" sldId="257"/>
            <ac:spMk id="102" creationId="{06DA9DF9-31F7-4056-B42E-878CC92417B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9"/>
          <ac:spMkLst>
            <pc:docMk/>
            <pc:sldMk cId="2149750092" sldId="257"/>
            <ac:spMk id="107" creationId="{8D0D6D3E-D7F9-4591-9CA9-DDF4DB1F73D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9"/>
          <ac:spMkLst>
            <pc:docMk/>
            <pc:sldMk cId="2149750092" sldId="257"/>
            <ac:spMk id="109" creationId="{C4C9F2B0-1044-46EB-8AEB-C3BFFDE6C2C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9"/>
          <ac:spMkLst>
            <pc:docMk/>
            <pc:sldMk cId="2149750092" sldId="257"/>
            <ac:spMk id="111" creationId="{D28B54C3-B57B-472A-B96E-1FCB67093DC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9"/>
          <ac:spMkLst>
            <pc:docMk/>
            <pc:sldMk cId="2149750092" sldId="257"/>
            <ac:spMk id="113" creationId="{7DB3C429-F8DA-49B9-AF84-21996FCF78B5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0.759" v="116"/>
          <ac:spMkLst>
            <pc:docMk/>
            <pc:sldMk cId="2149750092" sldId="257"/>
            <ac:spMk id="115" creationId="{8D0D6D3E-D7F9-4591-9CA9-DDF4DB1F73D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37.681" v="112"/>
          <ac:spMkLst>
            <pc:docMk/>
            <pc:sldMk cId="2149750092" sldId="257"/>
            <ac:spMk id="118" creationId="{06DA9DF9-31F7-4056-B42E-878CC92417B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0.759" v="116"/>
          <ac:spMkLst>
            <pc:docMk/>
            <pc:sldMk cId="2149750092" sldId="257"/>
            <ac:spMk id="120" creationId="{C4C9F2B0-1044-46EB-8AEB-C3BFFDE6C2C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0.759" v="116"/>
          <ac:spMkLst>
            <pc:docMk/>
            <pc:sldMk cId="2149750092" sldId="257"/>
            <ac:spMk id="122" creationId="{D28B54C3-B57B-472A-B96E-1FCB67093DC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0.759" v="116"/>
          <ac:spMkLst>
            <pc:docMk/>
            <pc:sldMk cId="2149750092" sldId="257"/>
            <ac:spMk id="124" creationId="{7DB3C429-F8DA-49B9-AF84-21996FCF78B5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8"/>
          <ac:spMkLst>
            <pc:docMk/>
            <pc:sldMk cId="2149750092" sldId="257"/>
            <ac:spMk id="126" creationId="{B7BD7FCF-A254-4A97-A15C-319B67622677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8"/>
          <ac:spMkLst>
            <pc:docMk/>
            <pc:sldMk cId="2149750092" sldId="257"/>
            <ac:spMk id="127" creationId="{52FFAF72-6204-4676-9C6F-9A4CC4D91805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29" creationId="{8D0D6D3E-D7F9-4591-9CA9-DDF4DB1F73D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30" creationId="{C4C9F2B0-1044-46EB-8AEB-C3BFFDE6C2C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31" creationId="{D28B54C3-B57B-472A-B96E-1FCB67093DC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32" creationId="{7DB3C429-F8DA-49B9-AF84-21996FCF78B5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7:51.325" v="134"/>
          <ac:spMkLst>
            <pc:docMk/>
            <pc:sldMk cId="2149750092" sldId="257"/>
            <ac:spMk id="134" creationId="{8A94871E-96FC-4ADE-815B-41A636E34F1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7:51.325" v="134"/>
          <ac:spMkLst>
            <pc:docMk/>
            <pc:sldMk cId="2149750092" sldId="257"/>
            <ac:spMk id="135" creationId="{3FCFB1DE-0B7E-48CC-BA90-B2AB0889F9D6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25.245" v="125"/>
          <ac:spMkLst>
            <pc:docMk/>
            <pc:sldMk cId="2149750092" sldId="257"/>
            <ac:spMk id="137" creationId="{06DA9DF9-31F7-4056-B42E-878CC92417B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38" creationId="{9C867835-A917-4A2B-8424-3AFAF7436395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34.589" v="127"/>
          <ac:spMkLst>
            <pc:docMk/>
            <pc:sldMk cId="2149750092" sldId="257"/>
            <ac:spMk id="139" creationId="{94714483-7072-431F-9DBE-87F44E4D44B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34.589" v="127"/>
          <ac:spMkLst>
            <pc:docMk/>
            <pc:sldMk cId="2149750092" sldId="257"/>
            <ac:spMk id="140" creationId="{84CA08B7-4716-4E27-A721-D79C91A21507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34.589" v="127"/>
          <ac:spMkLst>
            <pc:docMk/>
            <pc:sldMk cId="2149750092" sldId="257"/>
            <ac:spMk id="141" creationId="{495892E1-F4A5-4991-AC52-4F417B14A2A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42" creationId="{EED8D03E-F375-4E67-B932-FF9B007BB420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0.827" v="147"/>
          <ac:spMkLst>
            <pc:docMk/>
            <pc:sldMk cId="2149750092" sldId="257"/>
            <ac:spMk id="147" creationId="{A0A2B7F3-65A0-4CC5-8310-3252C59E025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34.589" v="127"/>
          <ac:spMkLst>
            <pc:docMk/>
            <pc:sldMk cId="2149750092" sldId="257"/>
            <ac:spMk id="151" creationId="{17BC89B9-A6CD-482B-9352-638D0E05ACA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34.589" v="127"/>
          <ac:spMkLst>
            <pc:docMk/>
            <pc:sldMk cId="2149750092" sldId="257"/>
            <ac:spMk id="153" creationId="{E2683E3F-F855-4549-84F8-42064EC0F247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7:07.980" v="129"/>
          <ac:spMkLst>
            <pc:docMk/>
            <pc:sldMk cId="2149750092" sldId="257"/>
            <ac:spMk id="167" creationId="{A3363022-C969-41E9-8EB2-E4C94908C1F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7:07.980" v="129"/>
          <ac:spMkLst>
            <pc:docMk/>
            <pc:sldMk cId="2149750092" sldId="257"/>
            <ac:spMk id="168" creationId="{8D1AD6B3-BE88-4CEB-BA17-790657CC4729}"/>
          </ac:spMkLst>
        </pc:spChg>
        <pc:grpChg chg="add del">
          <ac:chgData name="Khaire, Akanksha S" userId="S::akhaire3@calstatela.edu::53334218-3c5d-4467-aa12-048c7c23f617" providerId="AD" clId="Web-{E7E5FCCB-C75F-2D20-E087-06707DD416B0}" dt="2023-05-04T07:02:48.277" v="60"/>
          <ac:grpSpMkLst>
            <pc:docMk/>
            <pc:sldMk cId="2149750092" sldId="257"/>
            <ac:grpSpMk id="79" creationId="{28EC230A-A12C-4339-92EE-F850809ECEA6}"/>
          </ac:grpSpMkLst>
        </pc:grpChg>
        <pc:grpChg chg="add del">
          <ac:chgData name="Khaire, Akanksha S" userId="S::akhaire3@calstatela.edu::53334218-3c5d-4467-aa12-048c7c23f617" providerId="AD" clId="Web-{E7E5FCCB-C75F-2D20-E087-06707DD416B0}" dt="2023-05-04T07:16:34.589" v="127"/>
          <ac:grpSpMkLst>
            <pc:docMk/>
            <pc:sldMk cId="2149750092" sldId="257"/>
            <ac:grpSpMk id="143" creationId="{34042933-0A94-4AA9-97E0-FB2288C19113}"/>
          </ac:grpSpMkLst>
        </pc:grpChg>
        <pc:grpChg chg="add del">
          <ac:chgData name="Khaire, Akanksha S" userId="S::akhaire3@calstatela.edu::53334218-3c5d-4467-aa12-048c7c23f617" providerId="AD" clId="Web-{E7E5FCCB-C75F-2D20-E087-06707DD416B0}" dt="2023-05-04T07:16:34.589" v="127"/>
          <ac:grpSpMkLst>
            <pc:docMk/>
            <pc:sldMk cId="2149750092" sldId="257"/>
            <ac:grpSpMk id="155" creationId="{8FC90B1E-0223-4440-AF22-8F32F6F0C7D2}"/>
          </ac:grpSpMkLst>
        </pc:grpChg>
        <pc:grpChg chg="add del">
          <ac:chgData name="Khaire, Akanksha S" userId="S::akhaire3@calstatela.edu::53334218-3c5d-4467-aa12-048c7c23f617" providerId="AD" clId="Web-{E7E5FCCB-C75F-2D20-E087-06707DD416B0}" dt="2023-05-04T07:16:34.589" v="127"/>
          <ac:grpSpMkLst>
            <pc:docMk/>
            <pc:sldMk cId="2149750092" sldId="257"/>
            <ac:grpSpMk id="161" creationId="{11CE155D-684B-4F5E-B835-C52765E310E7}"/>
          </ac:grpSpMkLst>
        </pc:grpChg>
        <pc:grpChg chg="add del">
          <ac:chgData name="Khaire, Akanksha S" userId="S::akhaire3@calstatela.edu::53334218-3c5d-4467-aa12-048c7c23f617" providerId="AD" clId="Web-{E7E5FCCB-C75F-2D20-E087-06707DD416B0}" dt="2023-05-04T07:17:07.980" v="129"/>
          <ac:grpSpMkLst>
            <pc:docMk/>
            <pc:sldMk cId="2149750092" sldId="257"/>
            <ac:grpSpMk id="169" creationId="{89D1390B-7E13-4B4F-9CB2-391063412E54}"/>
          </ac:grpSpMkLst>
        </pc:grpChg>
        <pc:picChg chg="add del mod ord">
          <ac:chgData name="Khaire, Akanksha S" userId="S::akhaire3@calstatela.edu::53334218-3c5d-4467-aa12-048c7c23f617" providerId="AD" clId="Web-{E7E5FCCB-C75F-2D20-E087-06707DD416B0}" dt="2023-05-04T07:11:49.037" v="105"/>
          <ac:picMkLst>
            <pc:docMk/>
            <pc:sldMk cId="2149750092" sldId="257"/>
            <ac:picMk id="4" creationId="{C44050FB-9842-BED1-FD47-33984C2D4B5B}"/>
          </ac:picMkLst>
        </pc:picChg>
        <pc:picChg chg="add del mod">
          <ac:chgData name="Khaire, Akanksha S" userId="S::akhaire3@calstatela.edu::53334218-3c5d-4467-aa12-048c7c23f617" providerId="AD" clId="Web-{E7E5FCCB-C75F-2D20-E087-06707DD416B0}" dt="2023-05-04T07:14:40.337" v="113"/>
          <ac:picMkLst>
            <pc:docMk/>
            <pc:sldMk cId="2149750092" sldId="257"/>
            <ac:picMk id="5" creationId="{4B4FB886-7F62-50B8-6D80-AF40CD460230}"/>
          </ac:picMkLst>
        </pc:picChg>
        <pc:picChg chg="add del mod">
          <ac:chgData name="Khaire, Akanksha S" userId="S::akhaire3@calstatela.edu::53334218-3c5d-4467-aa12-048c7c23f617" providerId="AD" clId="Web-{E7E5FCCB-C75F-2D20-E087-06707DD416B0}" dt="2023-05-04T07:15:51.495" v="121"/>
          <ac:picMkLst>
            <pc:docMk/>
            <pc:sldMk cId="2149750092" sldId="257"/>
            <ac:picMk id="6" creationId="{62945A7F-4867-E186-1D0C-FE7CF24CAF6D}"/>
          </ac:picMkLst>
        </pc:picChg>
        <pc:picChg chg="del">
          <ac:chgData name="Khaire, Akanksha S" userId="S::akhaire3@calstatela.edu::53334218-3c5d-4467-aa12-048c7c23f617" providerId="AD" clId="Web-{E7E5FCCB-C75F-2D20-E087-06707DD416B0}" dt="2023-05-04T06:59:54.977" v="6"/>
          <ac:picMkLst>
            <pc:docMk/>
            <pc:sldMk cId="2149750092" sldId="257"/>
            <ac:picMk id="7" creationId="{E5D52F24-0740-CC32-2785-3918391D1264}"/>
          </ac:picMkLst>
        </pc:picChg>
        <pc:picChg chg="add del mod ord">
          <ac:chgData name="Khaire, Akanksha S" userId="S::akhaire3@calstatela.edu::53334218-3c5d-4467-aa12-048c7c23f617" providerId="AD" clId="Web-{E7E5FCCB-C75F-2D20-E087-06707DD416B0}" dt="2023-05-04T07:17:10.184" v="130"/>
          <ac:picMkLst>
            <pc:docMk/>
            <pc:sldMk cId="2149750092" sldId="257"/>
            <ac:picMk id="8" creationId="{EB283CDC-AD94-4DE0-EEA0-290022D9252B}"/>
          </ac:picMkLst>
        </pc:picChg>
        <pc:picChg chg="add del mod">
          <ac:chgData name="Khaire, Akanksha S" userId="S::akhaire3@calstatela.edu::53334218-3c5d-4467-aa12-048c7c23f617" providerId="AD" clId="Web-{E7E5FCCB-C75F-2D20-E087-06707DD416B0}" dt="2023-05-04T07:19:39.468" v="156" actId="1076"/>
          <ac:picMkLst>
            <pc:docMk/>
            <pc:sldMk cId="2149750092" sldId="257"/>
            <ac:picMk id="9" creationId="{4D67E26A-D224-CFAC-0755-571CB265C501}"/>
          </ac:picMkLst>
        </pc:picChg>
      </pc:sldChg>
    </pc:docChg>
  </pc:docChgLst>
  <pc:docChgLst>
    <pc:chgData name="Vaishnav, Dhwani" userId="S::dvaishn2@calstatela.edu::daaf259b-03ed-4be8-999a-8f6cd1eb8471" providerId="AD" clId="Web-{A0C58C64-E452-4B58-B505-F1C45368F421}"/>
    <pc:docChg chg="addSld delSld modSld addMainMaster">
      <pc:chgData name="Vaishnav, Dhwani" userId="S::dvaishn2@calstatela.edu::daaf259b-03ed-4be8-999a-8f6cd1eb8471" providerId="AD" clId="Web-{A0C58C64-E452-4B58-B505-F1C45368F421}" dt="2023-05-07T16:57:00.019" v="457"/>
      <pc:docMkLst>
        <pc:docMk/>
      </pc:docMkLst>
      <pc:sldChg chg="addSp delSp modSp mod setClrOvrMap">
        <pc:chgData name="Vaishnav, Dhwani" userId="S::dvaishn2@calstatela.edu::daaf259b-03ed-4be8-999a-8f6cd1eb8471" providerId="AD" clId="Web-{A0C58C64-E452-4B58-B505-F1C45368F421}" dt="2023-05-07T16:19:39.283" v="235" actId="20577"/>
        <pc:sldMkLst>
          <pc:docMk/>
          <pc:sldMk cId="2672100842" sldId="256"/>
        </pc:sldMkLst>
        <pc:spChg chg="mod">
          <ac:chgData name="Vaishnav, Dhwani" userId="S::dvaishn2@calstatela.edu::daaf259b-03ed-4be8-999a-8f6cd1eb8471" providerId="AD" clId="Web-{A0C58C64-E452-4B58-B505-F1C45368F421}" dt="2023-05-07T16:04:08.982" v="24" actId="1076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A0C58C64-E452-4B58-B505-F1C45368F421}" dt="2023-05-07T16:19:39.283" v="235" actId="20577"/>
          <ac:spMkLst>
            <pc:docMk/>
            <pc:sldMk cId="2672100842" sldId="256"/>
            <ac:spMk id="3" creationId="{60F32D13-7B41-68B3-D074-A66231D8F7D3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11.136" v="10"/>
          <ac:spMkLst>
            <pc:docMk/>
            <pc:sldMk cId="2672100842" sldId="256"/>
            <ac:spMk id="61" creationId="{257363FD-7E77-4145-9483-331A807ADF0E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2:58.776" v="1"/>
          <ac:spMkLst>
            <pc:docMk/>
            <pc:sldMk cId="2672100842" sldId="256"/>
            <ac:spMk id="66" creationId="{8FC9BE17-9A7B-462D-AE50-3D8777387304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2:58.776" v="1"/>
          <ac:spMkLst>
            <pc:docMk/>
            <pc:sldMk cId="2672100842" sldId="256"/>
            <ac:spMk id="68" creationId="{3EBE8569-6AEC-4B8C-8D53-2DE337CDBA65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2:58.776" v="1"/>
          <ac:spMkLst>
            <pc:docMk/>
            <pc:sldMk cId="2672100842" sldId="256"/>
            <ac:spMk id="70" creationId="{55D4142C-5077-457F-A6AD-3FECFDB39685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2:58.776" v="1"/>
          <ac:spMkLst>
            <pc:docMk/>
            <pc:sldMk cId="2672100842" sldId="256"/>
            <ac:spMk id="72" creationId="{7A5F0580-5EE9-419F-96EE-B6529EF6E7D0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2.307" v="3"/>
          <ac:spMkLst>
            <pc:docMk/>
            <pc:sldMk cId="2672100842" sldId="256"/>
            <ac:spMk id="74" creationId="{04812C46-200A-4DEB-A05E-3ED6C68C2387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2.307" v="3"/>
          <ac:spMkLst>
            <pc:docMk/>
            <pc:sldMk cId="2672100842" sldId="256"/>
            <ac:spMk id="75" creationId="{D1EA859B-E555-4109-94F3-6700E046E008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6.229" v="5"/>
          <ac:spMkLst>
            <pc:docMk/>
            <pc:sldMk cId="2672100842" sldId="256"/>
            <ac:spMk id="77" creationId="{F13C74B1-5B17-4795-BED0-7140497B445A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6.229" v="5"/>
          <ac:spMkLst>
            <pc:docMk/>
            <pc:sldMk cId="2672100842" sldId="256"/>
            <ac:spMk id="78" creationId="{D4974D33-8DC5-464E-8C6D-BE58F0669C17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8.542" v="7"/>
          <ac:spMkLst>
            <pc:docMk/>
            <pc:sldMk cId="2672100842" sldId="256"/>
            <ac:spMk id="80" creationId="{04812C46-200A-4DEB-A05E-3ED6C68C2387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8.542" v="7"/>
          <ac:spMkLst>
            <pc:docMk/>
            <pc:sldMk cId="2672100842" sldId="256"/>
            <ac:spMk id="81" creationId="{D1EA859B-E555-4109-94F3-6700E046E008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11.120" v="9"/>
          <ac:spMkLst>
            <pc:docMk/>
            <pc:sldMk cId="2672100842" sldId="256"/>
            <ac:spMk id="83" creationId="{1A9F7B4E-B03D-4F64-BE33-00D074458D45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11.120" v="9"/>
          <ac:spMkLst>
            <pc:docMk/>
            <pc:sldMk cId="2672100842" sldId="256"/>
            <ac:spMk id="84" creationId="{7E2BE7F7-CA89-4002-ACCE-A478AEA24F5E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03:11.136" v="10"/>
          <ac:spMkLst>
            <pc:docMk/>
            <pc:sldMk cId="2672100842" sldId="256"/>
            <ac:spMk id="86" creationId="{8FC9BE17-9A7B-462D-AE50-3D8777387304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03:11.136" v="10"/>
          <ac:spMkLst>
            <pc:docMk/>
            <pc:sldMk cId="2672100842" sldId="256"/>
            <ac:spMk id="87" creationId="{3EBE8569-6AEC-4B8C-8D53-2DE337CDBA65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03:11.136" v="10"/>
          <ac:spMkLst>
            <pc:docMk/>
            <pc:sldMk cId="2672100842" sldId="256"/>
            <ac:spMk id="88" creationId="{55D4142C-5077-457F-A6AD-3FECFDB39685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03:11.136" v="10"/>
          <ac:spMkLst>
            <pc:docMk/>
            <pc:sldMk cId="2672100842" sldId="256"/>
            <ac:spMk id="89" creationId="{7A5F0580-5EE9-419F-96EE-B6529EF6E7D0}"/>
          </ac:spMkLst>
        </pc:spChg>
        <pc:picChg chg="mod ord">
          <ac:chgData name="Vaishnav, Dhwani" userId="S::dvaishn2@calstatela.edu::daaf259b-03ed-4be8-999a-8f6cd1eb8471" providerId="AD" clId="Web-{A0C58C64-E452-4B58-B505-F1C45368F421}" dt="2023-05-07T16:03:11.136" v="10"/>
          <ac:picMkLst>
            <pc:docMk/>
            <pc:sldMk cId="2672100842" sldId="256"/>
            <ac:picMk id="4" creationId="{63F7CE6B-A760-3298-F7DE-0D0218B7C312}"/>
          </ac:picMkLst>
        </pc:picChg>
      </pc:sldChg>
      <pc:sldChg chg="addSp delSp modSp delAnim modAnim">
        <pc:chgData name="Vaishnav, Dhwani" userId="S::dvaishn2@calstatela.edu::daaf259b-03ed-4be8-999a-8f6cd1eb8471" providerId="AD" clId="Web-{A0C58C64-E452-4B58-B505-F1C45368F421}" dt="2023-05-07T16:51:33.773" v="438" actId="1076"/>
        <pc:sldMkLst>
          <pc:docMk/>
          <pc:sldMk cId="2149750092" sldId="257"/>
        </pc:sldMkLst>
        <pc:spChg chg="mod">
          <ac:chgData name="Vaishnav, Dhwani" userId="S::dvaishn2@calstatela.edu::daaf259b-03ed-4be8-999a-8f6cd1eb8471" providerId="AD" clId="Web-{A0C58C64-E452-4B58-B505-F1C45368F421}" dt="2023-05-07T16:51:33.773" v="438" actId="1076"/>
          <ac:spMkLst>
            <pc:docMk/>
            <pc:sldMk cId="2149750092" sldId="257"/>
            <ac:spMk id="2" creationId="{24B7F4A7-AD4A-115C-D5A6-855C304A4C13}"/>
          </ac:spMkLst>
        </pc:spChg>
        <pc:spChg chg="mod ord">
          <ac:chgData name="Vaishnav, Dhwani" userId="S::dvaishn2@calstatela.edu::daaf259b-03ed-4be8-999a-8f6cd1eb8471" providerId="AD" clId="Web-{A0C58C64-E452-4B58-B505-F1C45368F421}" dt="2023-05-07T16:51:26.507" v="437" actId="14100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49:50.394" v="416"/>
          <ac:spMkLst>
            <pc:docMk/>
            <pc:sldMk cId="2149750092" sldId="257"/>
            <ac:spMk id="248" creationId="{7E6D2D34-4BB4-460B-8844-027610FB21F5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49:42.081" v="413"/>
          <ac:spMkLst>
            <pc:docMk/>
            <pc:sldMk cId="2149750092" sldId="257"/>
            <ac:spMk id="261" creationId="{2CB962CF-61A3-4EF9-94F6-7C59B0329524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25:00.123" v="311"/>
          <ac:spMkLst>
            <pc:docMk/>
            <pc:sldMk cId="2149750092" sldId="257"/>
            <ac:spMk id="262" creationId="{D2B783EE-0239-4717-BBEA-8C9EAC61C824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49:50.378" v="415"/>
          <ac:spMkLst>
            <pc:docMk/>
            <pc:sldMk cId="2149750092" sldId="257"/>
            <ac:spMk id="263" creationId="{5AC1364A-3E3D-4F0D-8776-78AF3A270DD6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25:00.123" v="311"/>
          <ac:spMkLst>
            <pc:docMk/>
            <pc:sldMk cId="2149750092" sldId="257"/>
            <ac:spMk id="264" creationId="{A7B99495-F43F-4D80-A44F-2CB4764EB90B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49:50.378" v="415"/>
          <ac:spMkLst>
            <pc:docMk/>
            <pc:sldMk cId="2149750092" sldId="257"/>
            <ac:spMk id="265" creationId="{3FCFB1DE-0B7E-48CC-BA90-B2AB0889F9D6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25:00.123" v="311"/>
          <ac:spMkLst>
            <pc:docMk/>
            <pc:sldMk cId="2149750092" sldId="257"/>
            <ac:spMk id="266" creationId="{70BEB1E7-2F88-40BC-B73D-42E5B6F80BFC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21.645" v="419"/>
          <ac:spMkLst>
            <pc:docMk/>
            <pc:sldMk cId="2149750092" sldId="257"/>
            <ac:spMk id="267" creationId="{8F7AFB9A-7364-478C-B48B-8523CDD9AE8D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21.645" v="419"/>
          <ac:spMkLst>
            <pc:docMk/>
            <pc:sldMk cId="2149750092" sldId="257"/>
            <ac:spMk id="268" creationId="{75C56826-D4E5-42ED-8529-079651CB3005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21.645" v="419"/>
          <ac:spMkLst>
            <pc:docMk/>
            <pc:sldMk cId="2149750092" sldId="257"/>
            <ac:spMk id="269" creationId="{36678033-86B6-40E6-BE90-78D8ED4E3A31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21.645" v="419"/>
          <ac:spMkLst>
            <pc:docMk/>
            <pc:sldMk cId="2149750092" sldId="257"/>
            <ac:spMk id="270" creationId="{82095FCE-EF05-4443-B97A-85DEE3A5CA17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21.645" v="419"/>
          <ac:spMkLst>
            <pc:docMk/>
            <pc:sldMk cId="2149750092" sldId="257"/>
            <ac:spMk id="271" creationId="{D2542E1A-076E-4A34-BB67-2BF961754E0C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76" creationId="{352BEC0E-22F8-46D0-9632-375DB541B06C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78" creationId="{3FCFB1DE-0B7E-48CC-BA90-B2AB0889F9D6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83" creationId="{C5F44963-F78F-4F17-86B4-4EAA3536BDA1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85" creationId="{22BCA4C2-A213-404E-B14B-DA9A32CE55CC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87" creationId="{2E1ADA1B-8E03-4FC1-9FF5-9A0071A5AF33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89" creationId="{C99D11B4-B61D-4ECC-AA3A-DE3A9B6926D1}"/>
          </ac:spMkLst>
        </pc:spChg>
        <pc:grpChg chg="add del mod">
          <ac:chgData name="Vaishnav, Dhwani" userId="S::dvaishn2@calstatela.edu::daaf259b-03ed-4be8-999a-8f6cd1eb8471" providerId="AD" clId="Web-{A0C58C64-E452-4B58-B505-F1C45368F421}" dt="2023-05-07T16:20:25.347" v="242"/>
          <ac:grpSpMkLst>
            <pc:docMk/>
            <pc:sldMk cId="2149750092" sldId="257"/>
            <ac:grpSpMk id="4" creationId="{02894189-570F-D64E-CAF1-DA73FB0968AD}"/>
          </ac:grpSpMkLst>
        </pc:grpChg>
        <pc:grpChg chg="add del">
          <ac:chgData name="Vaishnav, Dhwani" userId="S::dvaishn2@calstatela.edu::daaf259b-03ed-4be8-999a-8f6cd1eb8471" providerId="AD" clId="Web-{A0C58C64-E452-4B58-B505-F1C45368F421}" dt="2023-05-07T16:49:50.394" v="416"/>
          <ac:grpSpMkLst>
            <pc:docMk/>
            <pc:sldMk cId="2149750092" sldId="257"/>
            <ac:grpSpMk id="250" creationId="{C5314570-9B06-4D37-8CBD-EDD67C2FA205}"/>
          </ac:grpSpMkLst>
        </pc:grpChg>
        <pc:picChg chg="mod ord topLvl">
          <ac:chgData name="Vaishnav, Dhwani" userId="S::dvaishn2@calstatela.edu::daaf259b-03ed-4be8-999a-8f6cd1eb8471" providerId="AD" clId="Web-{A0C58C64-E452-4B58-B505-F1C45368F421}" dt="2023-05-07T16:50:43.318" v="423" actId="1076"/>
          <ac:picMkLst>
            <pc:docMk/>
            <pc:sldMk cId="2149750092" sldId="257"/>
            <ac:picMk id="5" creationId="{28515D48-94B1-CE77-AA24-EBC2F15F323B}"/>
          </ac:picMkLst>
        </pc:picChg>
        <pc:picChg chg="mod ord topLvl">
          <ac:chgData name="Vaishnav, Dhwani" userId="S::dvaishn2@calstatela.edu::daaf259b-03ed-4be8-999a-8f6cd1eb8471" providerId="AD" clId="Web-{A0C58C64-E452-4B58-B505-F1C45368F421}" dt="2023-05-07T16:50:33.348" v="421"/>
          <ac:picMkLst>
            <pc:docMk/>
            <pc:sldMk cId="2149750092" sldId="257"/>
            <ac:picMk id="6" creationId="{9A9F01FF-28B3-1F2F-D041-87993582584B}"/>
          </ac:picMkLst>
        </pc:picChg>
      </pc:sldChg>
      <pc:sldChg chg="addSp delSp modSp mod setBg setClrOvrMap">
        <pc:chgData name="Vaishnav, Dhwani" userId="S::dvaishn2@calstatela.edu::daaf259b-03ed-4be8-999a-8f6cd1eb8471" providerId="AD" clId="Web-{A0C58C64-E452-4B58-B505-F1C45368F421}" dt="2023-05-07T16:49:18.049" v="411"/>
        <pc:sldMkLst>
          <pc:docMk/>
          <pc:sldMk cId="2275740491" sldId="260"/>
        </pc:sldMkLst>
        <pc:spChg chg="mod">
          <ac:chgData name="Vaishnav, Dhwani" userId="S::dvaishn2@calstatela.edu::daaf259b-03ed-4be8-999a-8f6cd1eb8471" providerId="AD" clId="Web-{A0C58C64-E452-4B58-B505-F1C45368F421}" dt="2023-05-07T16:15:43.445" v="190" actId="20577"/>
          <ac:spMkLst>
            <pc:docMk/>
            <pc:sldMk cId="2275740491" sldId="260"/>
            <ac:spMk id="2" creationId="{24B7F4A7-AD4A-115C-D5A6-855C304A4C13}"/>
          </ac:spMkLst>
        </pc:spChg>
        <pc:spChg chg="del">
          <ac:chgData name="Vaishnav, Dhwani" userId="S::dvaishn2@calstatela.edu::daaf259b-03ed-4be8-999a-8f6cd1eb8471" providerId="AD" clId="Web-{A0C58C64-E452-4B58-B505-F1C45368F421}" dt="2023-05-07T16:10:46.965" v="156"/>
          <ac:spMkLst>
            <pc:docMk/>
            <pc:sldMk cId="2275740491" sldId="260"/>
            <ac:spMk id="3" creationId="{60F32D13-7B41-68B3-D074-A66231D8F7D3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15:38.508" v="189"/>
          <ac:spMkLst>
            <pc:docMk/>
            <pc:sldMk cId="2275740491" sldId="260"/>
            <ac:spMk id="115" creationId="{257363FD-7E77-4145-9483-331A807ADF0E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15:35.773" v="186"/>
          <ac:spMkLst>
            <pc:docMk/>
            <pc:sldMk cId="2275740491" sldId="260"/>
            <ac:spMk id="117" creationId="{257363FD-7E77-4145-9483-331A807ADF0E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15:38.461" v="188"/>
          <ac:spMkLst>
            <pc:docMk/>
            <pc:sldMk cId="2275740491" sldId="260"/>
            <ac:spMk id="119" creationId="{257363FD-7E77-4145-9483-331A807ADF0E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15:38.508" v="189"/>
          <ac:spMkLst>
            <pc:docMk/>
            <pc:sldMk cId="2275740491" sldId="260"/>
            <ac:spMk id="121" creationId="{257363FD-7E77-4145-9483-331A807ADF0E}"/>
          </ac:spMkLst>
        </pc:spChg>
        <pc:spChg chg="add del mod">
          <ac:chgData name="Vaishnav, Dhwani" userId="S::dvaishn2@calstatela.edu::daaf259b-03ed-4be8-999a-8f6cd1eb8471" providerId="AD" clId="Web-{A0C58C64-E452-4B58-B505-F1C45368F421}" dt="2023-05-07T16:10:49.762" v="157"/>
          <ac:spMkLst>
            <pc:docMk/>
            <pc:sldMk cId="2275740491" sldId="260"/>
            <ac:spMk id="2197" creationId="{725E8A24-4D9C-A5AD-66DA-0BB2009CD172}"/>
          </ac:spMkLst>
        </pc:spChg>
        <pc:graphicFrameChg chg="add mod modGraphic">
          <ac:chgData name="Vaishnav, Dhwani" userId="S::dvaishn2@calstatela.edu::daaf259b-03ed-4be8-999a-8f6cd1eb8471" providerId="AD" clId="Web-{A0C58C64-E452-4B58-B505-F1C45368F421}" dt="2023-05-07T16:34:28.707" v="332" actId="20577"/>
          <ac:graphicFrameMkLst>
            <pc:docMk/>
            <pc:sldMk cId="2275740491" sldId="260"/>
            <ac:graphicFrameMk id="5" creationId="{A786C733-1198-112F-B72D-00D8303F5563}"/>
          </ac:graphicFrameMkLst>
        </pc:graphicFrameChg>
        <pc:picChg chg="mod">
          <ac:chgData name="Vaishnav, Dhwani" userId="S::dvaishn2@calstatela.edu::daaf259b-03ed-4be8-999a-8f6cd1eb8471" providerId="AD" clId="Web-{A0C58C64-E452-4B58-B505-F1C45368F421}" dt="2023-05-07T16:15:26.585" v="184"/>
          <ac:picMkLst>
            <pc:docMk/>
            <pc:sldMk cId="2275740491" sldId="260"/>
            <ac:picMk id="6" creationId="{FA549B1B-0107-A9ED-3388-39C18A571D4F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14:44.928" v="182"/>
          <ac:picMkLst>
            <pc:docMk/>
            <pc:sldMk cId="2275740491" sldId="260"/>
            <ac:picMk id="2248" creationId="{33B1A615-08D1-5551-A036-2B52750FD869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40:09.036" v="365"/>
          <ac:picMkLst>
            <pc:docMk/>
            <pc:sldMk cId="2275740491" sldId="260"/>
            <ac:picMk id="3327" creationId="{F16CE2CE-AB17-9107-C148-EA0A0158AE51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42:31.718" v="386"/>
          <ac:picMkLst>
            <pc:docMk/>
            <pc:sldMk cId="2275740491" sldId="260"/>
            <ac:picMk id="3413" creationId="{6D2412A7-D14C-3D04-1E28-3F1E125152A1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45:33.021" v="388"/>
          <ac:picMkLst>
            <pc:docMk/>
            <pc:sldMk cId="2275740491" sldId="260"/>
            <ac:picMk id="3414" creationId="{39C8420F-7D72-F88B-D619-9FAA8EEA7513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46:28.714" v="398"/>
          <ac:picMkLst>
            <pc:docMk/>
            <pc:sldMk cId="2275740491" sldId="260"/>
            <ac:picMk id="3415" creationId="{59D5B9EF-3186-D2B7-6E09-A5435C1FA289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39:43.848" v="363"/>
          <ac:picMkLst>
            <pc:docMk/>
            <pc:sldMk cId="2275740491" sldId="260"/>
            <ac:picMk id="3433" creationId="{13A965B9-6A96-FCF3-D6E1-90585F317046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0:19.802" v="368"/>
          <ac:picMkLst>
            <pc:docMk/>
            <pc:sldMk cId="2275740491" sldId="260"/>
            <ac:picMk id="3434" creationId="{C70117AD-C863-7F0D-DDDC-F7E5D8D0B540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0:54.667" v="374" actId="14100"/>
          <ac:picMkLst>
            <pc:docMk/>
            <pc:sldMk cId="2275740491" sldId="260"/>
            <ac:picMk id="3435" creationId="{470FD04D-DB8D-2E4F-0C34-6C8C51972114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1:25.012" v="378"/>
          <ac:picMkLst>
            <pc:docMk/>
            <pc:sldMk cId="2275740491" sldId="260"/>
            <ac:picMk id="3436" creationId="{2AF848D9-3E8C-CBD2-3ABB-93DECD62A1CB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2:27.436" v="385"/>
          <ac:picMkLst>
            <pc:docMk/>
            <pc:sldMk cId="2275740491" sldId="260"/>
            <ac:picMk id="3437" creationId="{D6B2EE5E-8242-51C2-0B92-77C80522E82C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5:50.760" v="393"/>
          <ac:picMkLst>
            <pc:docMk/>
            <pc:sldMk cId="2275740491" sldId="260"/>
            <ac:picMk id="3438" creationId="{94AB6038-84EC-8455-CDDC-453BC1AA54C6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6:22.027" v="397"/>
          <ac:picMkLst>
            <pc:docMk/>
            <pc:sldMk cId="2275740491" sldId="260"/>
            <ac:picMk id="3439" creationId="{78F57531-1C87-3585-F5A3-C7A5B0DBCC4D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49:04.064" v="406"/>
          <ac:picMkLst>
            <pc:docMk/>
            <pc:sldMk cId="2275740491" sldId="260"/>
            <ac:picMk id="3440" creationId="{EAE6491A-524B-B545-8998-4DBC24BF0E3A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9:18.049" v="411"/>
          <ac:picMkLst>
            <pc:docMk/>
            <pc:sldMk cId="2275740491" sldId="260"/>
            <ac:picMk id="3458" creationId="{A6FC4E00-0304-C816-625F-EC5E810221A0}"/>
          </ac:picMkLst>
        </pc:picChg>
      </pc:sldChg>
      <pc:sldChg chg="del">
        <pc:chgData name="Vaishnav, Dhwani" userId="S::dvaishn2@calstatela.edu::daaf259b-03ed-4be8-999a-8f6cd1eb8471" providerId="AD" clId="Web-{A0C58C64-E452-4B58-B505-F1C45368F421}" dt="2023-05-07T16:31:15.231" v="315"/>
        <pc:sldMkLst>
          <pc:docMk/>
          <pc:sldMk cId="111349327" sldId="272"/>
        </pc:sldMkLst>
      </pc:sldChg>
      <pc:sldChg chg="modSp">
        <pc:chgData name="Vaishnav, Dhwani" userId="S::dvaishn2@calstatela.edu::daaf259b-03ed-4be8-999a-8f6cd1eb8471" providerId="AD" clId="Web-{A0C58C64-E452-4B58-B505-F1C45368F421}" dt="2023-05-07T16:07:08.129" v="55" actId="20577"/>
        <pc:sldMkLst>
          <pc:docMk/>
          <pc:sldMk cId="3501204398" sldId="274"/>
        </pc:sldMkLst>
        <pc:spChg chg="mod">
          <ac:chgData name="Vaishnav, Dhwani" userId="S::dvaishn2@calstatela.edu::daaf259b-03ed-4be8-999a-8f6cd1eb8471" providerId="AD" clId="Web-{A0C58C64-E452-4B58-B505-F1C45368F421}" dt="2023-05-07T16:07:08.129" v="55" actId="20577"/>
          <ac:spMkLst>
            <pc:docMk/>
            <pc:sldMk cId="3501204398" sldId="274"/>
            <ac:spMk id="2" creationId="{24B7F4A7-AD4A-115C-D5A6-855C304A4C13}"/>
          </ac:spMkLst>
        </pc:spChg>
        <pc:picChg chg="mod">
          <ac:chgData name="Vaishnav, Dhwani" userId="S::dvaishn2@calstatela.edu::daaf259b-03ed-4be8-999a-8f6cd1eb8471" providerId="AD" clId="Web-{A0C58C64-E452-4B58-B505-F1C45368F421}" dt="2023-05-07T16:06:17.830" v="47" actId="1076"/>
          <ac:picMkLst>
            <pc:docMk/>
            <pc:sldMk cId="3501204398" sldId="274"/>
            <ac:picMk id="3" creationId="{1C7955D5-363F-79EC-B174-8FFB6CB33AD9}"/>
          </ac:picMkLst>
        </pc:picChg>
      </pc:sldChg>
      <pc:sldChg chg="add replId">
        <pc:chgData name="Vaishnav, Dhwani" userId="S::dvaishn2@calstatela.edu::daaf259b-03ed-4be8-999a-8f6cd1eb8471" providerId="AD" clId="Web-{A0C58C64-E452-4B58-B505-F1C45368F421}" dt="2023-05-07T16:31:08.590" v="312"/>
        <pc:sldMkLst>
          <pc:docMk/>
          <pc:sldMk cId="1670466872" sldId="276"/>
        </pc:sldMkLst>
      </pc:sldChg>
      <pc:sldChg chg="addSp delSp add del">
        <pc:chgData name="Vaishnav, Dhwani" userId="S::dvaishn2@calstatela.edu::daaf259b-03ed-4be8-999a-8f6cd1eb8471" providerId="AD" clId="Web-{A0C58C64-E452-4B58-B505-F1C45368F421}" dt="2023-05-07T16:17:47.013" v="212"/>
        <pc:sldMkLst>
          <pc:docMk/>
          <pc:sldMk cId="2614690158" sldId="276"/>
        </pc:sldMkLst>
        <pc:picChg chg="add del">
          <ac:chgData name="Vaishnav, Dhwani" userId="S::dvaishn2@calstatela.edu::daaf259b-03ed-4be8-999a-8f6cd1eb8471" providerId="AD" clId="Web-{A0C58C64-E452-4B58-B505-F1C45368F421}" dt="2023-05-07T16:08:51.399" v="58"/>
          <ac:picMkLst>
            <pc:docMk/>
            <pc:sldMk cId="2614690158" sldId="276"/>
            <ac:picMk id="54" creationId="{48A459EF-9B7C-E592-9068-388C7C03B647}"/>
          </ac:picMkLst>
        </pc:picChg>
      </pc:sldChg>
      <pc:sldChg chg="addSp delSp modSp new">
        <pc:chgData name="Vaishnav, Dhwani" userId="S::dvaishn2@calstatela.edu::daaf259b-03ed-4be8-999a-8f6cd1eb8471" providerId="AD" clId="Web-{A0C58C64-E452-4B58-B505-F1C45368F421}" dt="2023-05-07T16:57:00.019" v="457"/>
        <pc:sldMkLst>
          <pc:docMk/>
          <pc:sldMk cId="2657963061" sldId="277"/>
        </pc:sldMkLst>
        <pc:spChg chg="del">
          <ac:chgData name="Vaishnav, Dhwani" userId="S::dvaishn2@calstatela.edu::daaf259b-03ed-4be8-999a-8f6cd1eb8471" providerId="AD" clId="Web-{A0C58C64-E452-4B58-B505-F1C45368F421}" dt="2023-05-07T16:52:33.759" v="441"/>
          <ac:spMkLst>
            <pc:docMk/>
            <pc:sldMk cId="2657963061" sldId="277"/>
            <ac:spMk id="2" creationId="{FFD69FDC-D79D-FD26-5BAB-A562A4321BB0}"/>
          </ac:spMkLst>
        </pc:spChg>
        <pc:spChg chg="del">
          <ac:chgData name="Vaishnav, Dhwani" userId="S::dvaishn2@calstatela.edu::daaf259b-03ed-4be8-999a-8f6cd1eb8471" providerId="AD" clId="Web-{A0C58C64-E452-4B58-B505-F1C45368F421}" dt="2023-05-07T16:52:30.353" v="440"/>
          <ac:spMkLst>
            <pc:docMk/>
            <pc:sldMk cId="2657963061" sldId="277"/>
            <ac:spMk id="3" creationId="{DC791EF2-4DED-04BF-1C8D-6403BAF1FCA6}"/>
          </ac:spMkLst>
        </pc:spChg>
        <pc:picChg chg="add del mod">
          <ac:chgData name="Vaishnav, Dhwani" userId="S::dvaishn2@calstatela.edu::daaf259b-03ed-4be8-999a-8f6cd1eb8471" providerId="AD" clId="Web-{A0C58C64-E452-4B58-B505-F1C45368F421}" dt="2023-05-07T16:57:00.019" v="457"/>
          <ac:picMkLst>
            <pc:docMk/>
            <pc:sldMk cId="2657963061" sldId="277"/>
            <ac:picMk id="4" creationId="{2073641F-3052-5EFD-B3CD-AF2F33E54355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56:59.519" v="456"/>
          <ac:picMkLst>
            <pc:docMk/>
            <pc:sldMk cId="2657963061" sldId="277"/>
            <ac:picMk id="5" creationId="{80E2E35E-AC53-09DF-BF3A-3B5159068BF2}"/>
          </ac:picMkLst>
        </pc:picChg>
      </pc:sldChg>
      <pc:sldChg chg="new del">
        <pc:chgData name="Vaishnav, Dhwani" userId="S::dvaishn2@calstatela.edu::daaf259b-03ed-4be8-999a-8f6cd1eb8471" providerId="AD" clId="Web-{A0C58C64-E452-4B58-B505-F1C45368F421}" dt="2023-05-07T16:42:17.186" v="383"/>
        <pc:sldMkLst>
          <pc:docMk/>
          <pc:sldMk cId="3049209984" sldId="277"/>
        </pc:sldMkLst>
      </pc:sldChg>
      <pc:sldChg chg="add del replId">
        <pc:chgData name="Vaishnav, Dhwani" userId="S::dvaishn2@calstatela.edu::daaf259b-03ed-4be8-999a-8f6cd1eb8471" providerId="AD" clId="Web-{A0C58C64-E452-4B58-B505-F1C45368F421}" dt="2023-05-07T16:31:12.996" v="314"/>
        <pc:sldMkLst>
          <pc:docMk/>
          <pc:sldMk cId="3504831525" sldId="277"/>
        </pc:sldMkLst>
      </pc:sldChg>
      <pc:sldMasterChg chg="add addSldLayout">
        <pc:chgData name="Vaishnav, Dhwani" userId="S::dvaishn2@calstatela.edu::daaf259b-03ed-4be8-999a-8f6cd1eb8471" providerId="AD" clId="Web-{A0C58C64-E452-4B58-B505-F1C45368F421}" dt="2023-05-07T16:08:31.929" v="56"/>
        <pc:sldMasterMkLst>
          <pc:docMk/>
          <pc:sldMasterMk cId="3814490237" sldId="2147484102"/>
        </pc:sldMasterMkLst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437974270" sldId="2147484103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835539005" sldId="2147484104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04303321" sldId="2147484105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1409022208" sldId="2147484106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411977569" sldId="2147484107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3185335869" sldId="2147484108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1392859884" sldId="2147484109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066447670" sldId="2147484110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1150256246" sldId="2147484111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969289881" sldId="2147484112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658152206" sldId="2147484113"/>
          </pc:sldLayoutMkLst>
        </pc:sldLayoutChg>
      </pc:sldMasterChg>
    </pc:docChg>
  </pc:docChgLst>
  <pc:docChgLst>
    <pc:chgData name="Khaire, Akanksha S" userId="S::akhaire3@calstatela.edu::53334218-3c5d-4467-aa12-048c7c23f617" providerId="AD" clId="Web-{2D9190E4-228D-4C46-8175-A0F9CA13E297}"/>
    <pc:docChg chg="modSld addMainMaster delMainMaster">
      <pc:chgData name="Khaire, Akanksha S" userId="S::akhaire3@calstatela.edu::53334218-3c5d-4467-aa12-048c7c23f617" providerId="AD" clId="Web-{2D9190E4-228D-4C46-8175-A0F9CA13E297}" dt="2023-05-03T22:32:36.463" v="1"/>
      <pc:docMkLst>
        <pc:docMk/>
      </pc:docMkLst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2672100842" sldId="256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672100842" sldId="256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672100842" sldId="256"/>
            <ac:spMk id="3" creationId="{60F32D13-7B41-68B3-D074-A66231D8F7D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2149750092" sldId="257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149750092" sldId="257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149750092" sldId="257"/>
            <ac:spMk id="3" creationId="{60F32D13-7B41-68B3-D074-A66231D8F7D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1694472737" sldId="258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694472737" sldId="258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694472737" sldId="258"/>
            <ac:spMk id="3" creationId="{60F32D13-7B41-68B3-D074-A66231D8F7D3}"/>
          </ac:spMkLst>
        </pc:spChg>
      </pc:sldChg>
      <pc:sldChg chg="delSp modSp mod modClrScheme delDesignElem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4162042638" sldId="259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4162042638" sldId="259"/>
            <ac:spMk id="2" creationId="{24B7F4A7-AD4A-115C-D5A6-855C304A4C13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4162042638" sldId="259"/>
            <ac:spMk id="27" creationId="{A8384FB5-9ADC-4DDC-881B-597D56F5B15D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4162042638" sldId="259"/>
            <ac:spMk id="29" creationId="{91E5A9A7-95C6-4F4F-B00E-C82E07FE62EF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4162042638" sldId="259"/>
            <ac:spMk id="31" creationId="{D07DD2DE-F619-49DD-B5E7-03A290FF4ED1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4162042638" sldId="259"/>
            <ac:spMk id="33" creationId="{85149191-5F60-4A28-AAFF-039F96B0F3EC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4162042638" sldId="259"/>
            <ac:spMk id="35" creationId="{F8260ED5-17F7-4158-B241-D51DD4CF1B7E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2275740491" sldId="260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275740491" sldId="260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275740491" sldId="260"/>
            <ac:spMk id="3" creationId="{60F32D13-7B41-68B3-D074-A66231D8F7D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4087680117" sldId="261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4087680117" sldId="261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4087680117" sldId="261"/>
            <ac:spMk id="3" creationId="{60F32D13-7B41-68B3-D074-A66231D8F7D3}"/>
          </ac:spMkLst>
        </pc:spChg>
      </pc:sldChg>
      <pc:sldChg chg="delSp modSp mod modClrScheme delDesignElem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3422577127" sldId="262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3422577127" sldId="262"/>
            <ac:spMk id="2" creationId="{24B7F4A7-AD4A-115C-D5A6-855C304A4C13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422577127" sldId="262"/>
            <ac:spMk id="25" creationId="{E659831F-0D9A-4C63-9EBB-8435B85A440F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422577127" sldId="262"/>
            <ac:spMk id="28" creationId="{9D8233B0-41B5-4D9A-AEEC-13DB66A8C9B5}"/>
          </ac:spMkLst>
        </pc:spChg>
        <pc:grpChg chg="del">
          <ac:chgData name="Khaire, Akanksha S" userId="S::akhaire3@calstatela.edu::53334218-3c5d-4467-aa12-048c7c23f617" providerId="AD" clId="Web-{2D9190E4-228D-4C46-8175-A0F9CA13E297}" dt="2023-05-03T22:32:21.227" v="0"/>
          <ac:grpSpMkLst>
            <pc:docMk/>
            <pc:sldMk cId="3422577127" sldId="262"/>
            <ac:grpSpMk id="29" creationId="{28FAF094-D087-493F-8DF9-A486C2D6BBAA}"/>
          </ac:grpSpMkLst>
        </pc:gr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1143299794" sldId="263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143299794" sldId="263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143299794" sldId="263"/>
            <ac:spMk id="10" creationId="{6097969D-2560-E1EF-7CF1-288E420B161E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2523018889" sldId="264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523018889" sldId="264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523018889" sldId="264"/>
            <ac:spMk id="7" creationId="{761BC36C-53FE-D5D5-17AB-7D565891E5A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4046498221" sldId="265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4046498221" sldId="265"/>
            <ac:spMk id="2" creationId="{24B7F4A7-AD4A-115C-D5A6-855C304A4C1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1996088531" sldId="266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996088531" sldId="266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996088531" sldId="266"/>
            <ac:spMk id="9" creationId="{5E0636EB-FE8B-9B40-FFB9-9A50A4BA0577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51809256" sldId="267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51809256" sldId="267"/>
            <ac:spMk id="2" creationId="{24B7F4A7-AD4A-115C-D5A6-855C304A4C13}"/>
          </ac:spMkLst>
        </pc:spChg>
      </pc:sldChg>
      <pc:sldChg chg="delSp modSp mod modClrScheme delDesignElem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660619831" sldId="268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660619831" sldId="268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660619831" sldId="268"/>
            <ac:spMk id="3" creationId="{60F32D13-7B41-68B3-D074-A66231D8F7D3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660619831" sldId="268"/>
            <ac:spMk id="13" creationId="{7B831B6F-405A-4B47-B9BB-5CA88F285844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660619831" sldId="268"/>
            <ac:spMk id="14" creationId="{953EE71A-6488-4203-A7C4-77102FD0DCCA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1078632808" sldId="270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078632808" sldId="270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078632808" sldId="270"/>
            <ac:spMk id="3" creationId="{60F32D13-7B41-68B3-D074-A66231D8F7D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111349327" sldId="272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11349327" sldId="272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11349327" sldId="272"/>
            <ac:spMk id="3" creationId="{60F32D13-7B41-68B3-D074-A66231D8F7D3}"/>
          </ac:spMkLst>
        </pc:spChg>
      </pc:sldChg>
      <pc:sldChg chg="delSp modSp mod modClrScheme delDesignElem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399966011" sldId="273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399966011" sldId="273"/>
            <ac:spMk id="2" creationId="{24B7F4A7-AD4A-115C-D5A6-855C304A4C13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99966011" sldId="273"/>
            <ac:spMk id="40" creationId="{665DBBEF-238B-476B-96AB-8AAC3224ECEA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99966011" sldId="273"/>
            <ac:spMk id="42" creationId="{3FCFB1DE-0B7E-48CC-BA90-B2AB0889F9D6}"/>
          </ac:spMkLst>
        </pc:spChg>
      </pc:sldChg>
      <pc:sldChg chg="delSp modSp mod modClrScheme delDesignElem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3501204398" sldId="274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3501204398" sldId="274"/>
            <ac:spMk id="2" creationId="{24B7F4A7-AD4A-115C-D5A6-855C304A4C13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501204398" sldId="274"/>
            <ac:spMk id="68" creationId="{C1DD1A8A-57D5-4A81-AD04-532B043C5611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501204398" sldId="274"/>
            <ac:spMk id="69" creationId="{007891EC-4501-44ED-A8C8-B11B6DB767AB}"/>
          </ac:spMkLst>
        </pc:spChg>
      </pc:sldChg>
      <pc:sldMasterChg chg="del delSldLayout">
        <pc:chgData name="Khaire, Akanksha S" userId="S::akhaire3@calstatela.edu::53334218-3c5d-4467-aa12-048c7c23f617" providerId="AD" clId="Web-{2D9190E4-228D-4C46-8175-A0F9CA13E297}" dt="2023-05-03T22:32:21.227" v="0"/>
        <pc:sldMasterMkLst>
          <pc:docMk/>
          <pc:sldMasterMk cId="301925751" sldId="2147483648"/>
        </pc:sldMasterMkLst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3272593561" sldId="2147483649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3546912471" sldId="2147483650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1347635253" sldId="2147483651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321938582" sldId="2147483652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1215545914" sldId="2147483653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2388443184" sldId="2147483654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1353292097" sldId="2147483655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1894177707" sldId="2147483656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280833571" sldId="2147483657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890284195" sldId="2147483658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144455467" sldId="2147483659"/>
          </pc:sldLayoutMkLst>
        </pc:sldLayoutChg>
      </pc:sldMasterChg>
      <pc:sldMasterChg chg="add del addSldLayout delSldLayout modSldLayout">
        <pc:chgData name="Khaire, Akanksha S" userId="S::akhaire3@calstatela.edu::53334218-3c5d-4467-aa12-048c7c23f617" providerId="AD" clId="Web-{2D9190E4-228D-4C46-8175-A0F9CA13E297}" dt="2023-05-03T22:32:36.463" v="1"/>
        <pc:sldMasterMkLst>
          <pc:docMk/>
          <pc:sldMasterMk cId="1659920933" sldId="2147483660"/>
        </pc:sldMasterMkLst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959711586" sldId="2147483661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204231769" sldId="2147483662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651450104" sldId="2147483663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352195248" sldId="2147483664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3627297744" sldId="2147483665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2584459235" sldId="2147483666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2404908706" sldId="2147483667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320977483" sldId="2147483668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591148030" sldId="2147483669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4152278550" sldId="2147483670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3487827923" sldId="2147483671"/>
          </pc:sldLayoutMkLst>
        </pc:sldLayoutChg>
      </pc:sldMasterChg>
      <pc:sldMasterChg chg="add addSldLayout modSldLayout">
        <pc:chgData name="Khaire, Akanksha S" userId="S::akhaire3@calstatela.edu::53334218-3c5d-4467-aa12-048c7c23f617" providerId="AD" clId="Web-{2D9190E4-228D-4C46-8175-A0F9CA13E297}" dt="2023-05-03T22:32:36.463" v="1"/>
        <pc:sldMasterMkLst>
          <pc:docMk/>
          <pc:sldMasterMk cId="426037525" sldId="2147483672"/>
        </pc:sldMasterMkLst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1735578754" sldId="2147483673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324135365" sldId="2147483674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3543803907" sldId="2147483675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2259573309" sldId="2147483676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3538348534" sldId="2147483677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3570921791" sldId="2147483678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1664084549" sldId="2147483679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988303134" sldId="2147483680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635187302" sldId="2147483681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59141701" sldId="2147483682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2462987696" sldId="2147483683"/>
          </pc:sldLayoutMkLst>
        </pc:sldLayoutChg>
      </pc:sldMasterChg>
    </pc:docChg>
  </pc:docChgLst>
  <pc:docChgLst>
    <pc:chgData name="Vaishnav, Dhwani" userId="S::dvaishn2@calstatela.edu::daaf259b-03ed-4be8-999a-8f6cd1eb8471" providerId="AD" clId="Web-{2759873E-59F5-419E-93E4-38C38B980DA8}"/>
    <pc:docChg chg="modSld">
      <pc:chgData name="Vaishnav, Dhwani" userId="S::dvaishn2@calstatela.edu::daaf259b-03ed-4be8-999a-8f6cd1eb8471" providerId="AD" clId="Web-{2759873E-59F5-419E-93E4-38C38B980DA8}" dt="2023-05-03T20:02:04.687" v="3"/>
      <pc:docMkLst>
        <pc:docMk/>
      </pc:docMkLst>
      <pc:sldChg chg="addSp delSp modSp">
        <pc:chgData name="Vaishnav, Dhwani" userId="S::dvaishn2@calstatela.edu::daaf259b-03ed-4be8-999a-8f6cd1eb8471" providerId="AD" clId="Web-{2759873E-59F5-419E-93E4-38C38B980DA8}" dt="2023-05-03T20:02:04.687" v="3"/>
        <pc:sldMkLst>
          <pc:docMk/>
          <pc:sldMk cId="660619831" sldId="268"/>
        </pc:sldMkLst>
        <pc:spChg chg="add del mod">
          <ac:chgData name="Vaishnav, Dhwani" userId="S::dvaishn2@calstatela.edu::daaf259b-03ed-4be8-999a-8f6cd1eb8471" providerId="AD" clId="Web-{2759873E-59F5-419E-93E4-38C38B980DA8}" dt="2023-05-03T20:02:04.687" v="3"/>
          <ac:spMkLst>
            <pc:docMk/>
            <pc:sldMk cId="660619831" sldId="268"/>
            <ac:spMk id="4" creationId="{45DA4EE3-5699-C2C0-3197-DF7B2E914978}"/>
          </ac:spMkLst>
        </pc:spChg>
        <pc:picChg chg="del">
          <ac:chgData name="Vaishnav, Dhwani" userId="S::dvaishn2@calstatela.edu::daaf259b-03ed-4be8-999a-8f6cd1eb8471" providerId="AD" clId="Web-{2759873E-59F5-419E-93E4-38C38B980DA8}" dt="2023-05-03T20:01:59.702" v="0"/>
          <ac:picMkLst>
            <pc:docMk/>
            <pc:sldMk cId="660619831" sldId="268"/>
            <ac:picMk id="8" creationId="{E99929AB-A0C4-55F3-B617-11656FB3EFD5}"/>
          </ac:picMkLst>
        </pc:picChg>
      </pc:sldChg>
    </pc:docChg>
  </pc:docChgLst>
  <pc:docChgLst>
    <pc:chgData name="Vaishnav, Dhwani" userId="S::dvaishn2@calstatela.edu::daaf259b-03ed-4be8-999a-8f6cd1eb8471" providerId="AD" clId="Web-{FD53AF07-D746-458D-A961-A986CAD2E3D8}"/>
    <pc:docChg chg="modSld">
      <pc:chgData name="Vaishnav, Dhwani" userId="S::dvaishn2@calstatela.edu::daaf259b-03ed-4be8-999a-8f6cd1eb8471" providerId="AD" clId="Web-{FD53AF07-D746-458D-A961-A986CAD2E3D8}" dt="2023-05-09T15:32:17.394" v="16"/>
      <pc:docMkLst>
        <pc:docMk/>
      </pc:docMkLst>
      <pc:sldChg chg="addSp delSp modSp">
        <pc:chgData name="Vaishnav, Dhwani" userId="S::dvaishn2@calstatela.edu::daaf259b-03ed-4be8-999a-8f6cd1eb8471" providerId="AD" clId="Web-{FD53AF07-D746-458D-A961-A986CAD2E3D8}" dt="2023-05-09T15:32:17.394" v="16"/>
        <pc:sldMkLst>
          <pc:docMk/>
          <pc:sldMk cId="4175545449" sldId="279"/>
        </pc:sldMkLst>
        <pc:spChg chg="add mod">
          <ac:chgData name="Vaishnav, Dhwani" userId="S::dvaishn2@calstatela.edu::daaf259b-03ed-4be8-999a-8f6cd1eb8471" providerId="AD" clId="Web-{FD53AF07-D746-458D-A961-A986CAD2E3D8}" dt="2023-05-09T15:28:56.015" v="7"/>
          <ac:spMkLst>
            <pc:docMk/>
            <pc:sldMk cId="4175545449" sldId="279"/>
            <ac:spMk id="5" creationId="{D4833B4B-FBE8-EF13-B8E5-145ECEE61DB2}"/>
          </ac:spMkLst>
        </pc:spChg>
        <pc:picChg chg="add del mod">
          <ac:chgData name="Vaishnav, Dhwani" userId="S::dvaishn2@calstatela.edu::daaf259b-03ed-4be8-999a-8f6cd1eb8471" providerId="AD" clId="Web-{FD53AF07-D746-458D-A961-A986CAD2E3D8}" dt="2023-05-09T15:28:54.827" v="5"/>
          <ac:picMkLst>
            <pc:docMk/>
            <pc:sldMk cId="4175545449" sldId="279"/>
            <ac:picMk id="2" creationId="{C3E49AB8-8900-01B1-D0AA-8670B0631911}"/>
          </ac:picMkLst>
        </pc:picChg>
        <pc:picChg chg="del">
          <ac:chgData name="Vaishnav, Dhwani" userId="S::dvaishn2@calstatela.edu::daaf259b-03ed-4be8-999a-8f6cd1eb8471" providerId="AD" clId="Web-{FD53AF07-D746-458D-A961-A986CAD2E3D8}" dt="2023-05-09T15:27:58.326" v="0"/>
          <ac:picMkLst>
            <pc:docMk/>
            <pc:sldMk cId="4175545449" sldId="279"/>
            <ac:picMk id="4" creationId="{8FF12DC2-C1CC-99E8-04E6-FD9089702A6F}"/>
          </ac:picMkLst>
        </pc:picChg>
        <pc:picChg chg="add mod">
          <ac:chgData name="Vaishnav, Dhwani" userId="S::dvaishn2@calstatela.edu::daaf259b-03ed-4be8-999a-8f6cd1eb8471" providerId="AD" clId="Web-{FD53AF07-D746-458D-A961-A986CAD2E3D8}" dt="2023-05-09T15:32:17.394" v="16"/>
          <ac:picMkLst>
            <pc:docMk/>
            <pc:sldMk cId="4175545449" sldId="279"/>
            <ac:picMk id="6" creationId="{528F7530-F832-7A14-10C8-8DA81CEDAD00}"/>
          </ac:picMkLst>
        </pc:picChg>
      </pc:sldChg>
    </pc:docChg>
  </pc:docChgLst>
  <pc:docChgLst>
    <pc:chgData name="Vaishnav, Dhwani" userId="S::dvaishn2@calstatela.edu::daaf259b-03ed-4be8-999a-8f6cd1eb8471" providerId="AD" clId="Web-{59E369E5-D3DD-4C5A-89CF-A6CA55484024}"/>
    <pc:docChg chg="modSld">
      <pc:chgData name="Vaishnav, Dhwani" userId="S::dvaishn2@calstatela.edu::daaf259b-03ed-4be8-999a-8f6cd1eb8471" providerId="AD" clId="Web-{59E369E5-D3DD-4C5A-89CF-A6CA55484024}" dt="2023-05-09T21:25:13.973" v="22" actId="20577"/>
      <pc:docMkLst>
        <pc:docMk/>
      </pc:docMkLst>
      <pc:sldChg chg="modSp">
        <pc:chgData name="Vaishnav, Dhwani" userId="S::dvaishn2@calstatela.edu::daaf259b-03ed-4be8-999a-8f6cd1eb8471" providerId="AD" clId="Web-{59E369E5-D3DD-4C5A-89CF-A6CA55484024}" dt="2023-05-09T21:25:13.973" v="22" actId="20577"/>
        <pc:sldMkLst>
          <pc:docMk/>
          <pc:sldMk cId="2294134202" sldId="287"/>
        </pc:sldMkLst>
        <pc:graphicFrameChg chg="modGraphic">
          <ac:chgData name="Vaishnav, Dhwani" userId="S::dvaishn2@calstatela.edu::daaf259b-03ed-4be8-999a-8f6cd1eb8471" providerId="AD" clId="Web-{59E369E5-D3DD-4C5A-89CF-A6CA55484024}" dt="2023-05-09T21:25:13.973" v="22" actId="20577"/>
          <ac:graphicFrameMkLst>
            <pc:docMk/>
            <pc:sldMk cId="2294134202" sldId="287"/>
            <ac:graphicFrameMk id="12" creationId="{0C65B3F0-8F3E-F480-71A8-2B7B966CDD8C}"/>
          </ac:graphicFrameMkLst>
        </pc:graphicFrameChg>
      </pc:sldChg>
    </pc:docChg>
  </pc:docChgLst>
  <pc:docChgLst>
    <pc:chgData name="Dhoke, Mansi Vivekanand" userId="S::mdhoke@calstatela.edu::412b5059-617e-420f-8a65-3896374a4329" providerId="AD" clId="Web-{7AB89D9E-7119-AC48-E677-D0F19847DEA8}"/>
    <pc:docChg chg="modSld">
      <pc:chgData name="Dhoke, Mansi Vivekanand" userId="S::mdhoke@calstatela.edu::412b5059-617e-420f-8a65-3896374a4329" providerId="AD" clId="Web-{7AB89D9E-7119-AC48-E677-D0F19847DEA8}" dt="2023-05-09T02:50:19.404" v="0" actId="14100"/>
      <pc:docMkLst>
        <pc:docMk/>
      </pc:docMkLst>
      <pc:sldChg chg="modSp">
        <pc:chgData name="Dhoke, Mansi Vivekanand" userId="S::mdhoke@calstatela.edu::412b5059-617e-420f-8a65-3896374a4329" providerId="AD" clId="Web-{7AB89D9E-7119-AC48-E677-D0F19847DEA8}" dt="2023-05-09T02:50:19.404" v="0" actId="14100"/>
        <pc:sldMkLst>
          <pc:docMk/>
          <pc:sldMk cId="3305062686" sldId="285"/>
        </pc:sldMkLst>
        <pc:spChg chg="mod">
          <ac:chgData name="Dhoke, Mansi Vivekanand" userId="S::mdhoke@calstatela.edu::412b5059-617e-420f-8a65-3896374a4329" providerId="AD" clId="Web-{7AB89D9E-7119-AC48-E677-D0F19847DEA8}" dt="2023-05-09T02:50:19.404" v="0" actId="14100"/>
          <ac:spMkLst>
            <pc:docMk/>
            <pc:sldMk cId="3305062686" sldId="285"/>
            <ac:spMk id="3" creationId="{ECC890A0-1E51-DF82-A405-671DE1DEB394}"/>
          </ac:spMkLst>
        </pc:spChg>
      </pc:sldChg>
    </pc:docChg>
  </pc:docChgLst>
  <pc:docChgLst>
    <pc:chgData name="Neethinayagam, Manimozhi" userId="S::mneethi@calstatela.edu::811318ba-efff-48f6-8df3-5eb24eb48ff9" providerId="AD" clId="Web-{DBD5CD0C-99D9-BF75-84F8-E87EB0689309}"/>
    <pc:docChg chg="addSld delSld modSld">
      <pc:chgData name="Neethinayagam, Manimozhi" userId="S::mneethi@calstatela.edu::811318ba-efff-48f6-8df3-5eb24eb48ff9" providerId="AD" clId="Web-{DBD5CD0C-99D9-BF75-84F8-E87EB0689309}" dt="2023-05-03T20:25:08.473" v="46" actId="20577"/>
      <pc:docMkLst>
        <pc:docMk/>
      </pc:docMkLst>
      <pc:sldChg chg="addSp delSp modSp">
        <pc:chgData name="Neethinayagam, Manimozhi" userId="S::mneethi@calstatela.edu::811318ba-efff-48f6-8df3-5eb24eb48ff9" providerId="AD" clId="Web-{DBD5CD0C-99D9-BF75-84F8-E87EB0689309}" dt="2023-05-03T20:22:42.421" v="8" actId="14100"/>
        <pc:sldMkLst>
          <pc:docMk/>
          <pc:sldMk cId="4046498221" sldId="265"/>
        </pc:sldMkLst>
        <pc:picChg chg="add mod">
          <ac:chgData name="Neethinayagam, Manimozhi" userId="S::mneethi@calstatela.edu::811318ba-efff-48f6-8df3-5eb24eb48ff9" providerId="AD" clId="Web-{DBD5CD0C-99D9-BF75-84F8-E87EB0689309}" dt="2023-05-03T20:22:42.421" v="8" actId="14100"/>
          <ac:picMkLst>
            <pc:docMk/>
            <pc:sldMk cId="4046498221" sldId="265"/>
            <ac:picMk id="3" creationId="{AF6328DB-C5EB-874F-8B90-62FBC25E002F}"/>
          </ac:picMkLst>
        </pc:picChg>
        <pc:picChg chg="del">
          <ac:chgData name="Neethinayagam, Manimozhi" userId="S::mneethi@calstatela.edu::811318ba-efff-48f6-8df3-5eb24eb48ff9" providerId="AD" clId="Web-{DBD5CD0C-99D9-BF75-84F8-E87EB0689309}" dt="2023-05-03T20:22:22.358" v="0"/>
          <ac:picMkLst>
            <pc:docMk/>
            <pc:sldMk cId="4046498221" sldId="265"/>
            <ac:picMk id="4" creationId="{5B1C8653-2A17-14B7-6E85-4DDBD30C3A3B}"/>
          </ac:picMkLst>
        </pc:picChg>
      </pc:sldChg>
      <pc:sldChg chg="add replId">
        <pc:chgData name="Neethinayagam, Manimozhi" userId="S::mneethi@calstatela.edu::811318ba-efff-48f6-8df3-5eb24eb48ff9" providerId="AD" clId="Web-{DBD5CD0C-99D9-BF75-84F8-E87EB0689309}" dt="2023-05-03T20:23:52.705" v="9"/>
        <pc:sldMkLst>
          <pc:docMk/>
          <pc:sldMk cId="179981582" sldId="269"/>
        </pc:sldMkLst>
      </pc:sldChg>
      <pc:sldChg chg="modSp add replId">
        <pc:chgData name="Neethinayagam, Manimozhi" userId="S::mneethi@calstatela.edu::811318ba-efff-48f6-8df3-5eb24eb48ff9" providerId="AD" clId="Web-{DBD5CD0C-99D9-BF75-84F8-E87EB0689309}" dt="2023-05-03T20:25:08.473" v="46" actId="20577"/>
        <pc:sldMkLst>
          <pc:docMk/>
          <pc:sldMk cId="1078632808" sldId="270"/>
        </pc:sldMkLst>
        <pc:spChg chg="mod">
          <ac:chgData name="Neethinayagam, Manimozhi" userId="S::mneethi@calstatela.edu::811318ba-efff-48f6-8df3-5eb24eb48ff9" providerId="AD" clId="Web-{DBD5CD0C-99D9-BF75-84F8-E87EB0689309}" dt="2023-05-03T20:25:08.473" v="46" actId="20577"/>
          <ac:spMkLst>
            <pc:docMk/>
            <pc:sldMk cId="1078632808" sldId="270"/>
            <ac:spMk id="2" creationId="{24B7F4A7-AD4A-115C-D5A6-855C304A4C13}"/>
          </ac:spMkLst>
        </pc:spChg>
      </pc:sldChg>
      <pc:sldChg chg="add del replId">
        <pc:chgData name="Neethinayagam, Manimozhi" userId="S::mneethi@calstatela.edu::811318ba-efff-48f6-8df3-5eb24eb48ff9" providerId="AD" clId="Web-{DBD5CD0C-99D9-BF75-84F8-E87EB0689309}" dt="2023-05-03T20:24:20.737" v="13"/>
        <pc:sldMkLst>
          <pc:docMk/>
          <pc:sldMk cId="2889481180" sldId="271"/>
        </pc:sldMkLst>
      </pc:sldChg>
      <pc:sldChg chg="modSp add replId">
        <pc:chgData name="Neethinayagam, Manimozhi" userId="S::mneethi@calstatela.edu::811318ba-efff-48f6-8df3-5eb24eb48ff9" providerId="AD" clId="Web-{DBD5CD0C-99D9-BF75-84F8-E87EB0689309}" dt="2023-05-03T20:24:59.504" v="40" actId="20577"/>
        <pc:sldMkLst>
          <pc:docMk/>
          <pc:sldMk cId="111349327" sldId="272"/>
        </pc:sldMkLst>
        <pc:spChg chg="mod">
          <ac:chgData name="Neethinayagam, Manimozhi" userId="S::mneethi@calstatela.edu::811318ba-efff-48f6-8df3-5eb24eb48ff9" providerId="AD" clId="Web-{DBD5CD0C-99D9-BF75-84F8-E87EB0689309}" dt="2023-05-03T20:24:59.504" v="40" actId="20577"/>
          <ac:spMkLst>
            <pc:docMk/>
            <pc:sldMk cId="111349327" sldId="272"/>
            <ac:spMk id="2" creationId="{24B7F4A7-AD4A-115C-D5A6-855C304A4C13}"/>
          </ac:spMkLst>
        </pc:spChg>
      </pc:sldChg>
    </pc:docChg>
  </pc:docChgLst>
  <pc:docChgLst>
    <pc:chgData name="Khaire, Akanksha S" userId="S::akhaire3@calstatela.edu::53334218-3c5d-4467-aa12-048c7c23f617" providerId="AD" clId="Web-{E563AF5E-C551-FB4B-CC16-34CAE4B1FD9A}"/>
    <pc:docChg chg="addSld delSld modSld">
      <pc:chgData name="Khaire, Akanksha S" userId="S::akhaire3@calstatela.edu::53334218-3c5d-4467-aa12-048c7c23f617" providerId="AD" clId="Web-{E563AF5E-C551-FB4B-CC16-34CAE4B1FD9A}" dt="2023-05-04T18:15:04.605" v="48" actId="20577"/>
      <pc:docMkLst>
        <pc:docMk/>
      </pc:docMkLst>
      <pc:sldChg chg="modSp">
        <pc:chgData name="Khaire, Akanksha S" userId="S::akhaire3@calstatela.edu::53334218-3c5d-4467-aa12-048c7c23f617" providerId="AD" clId="Web-{E563AF5E-C551-FB4B-CC16-34CAE4B1FD9A}" dt="2023-05-04T18:15:04.605" v="48" actId="20577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E563AF5E-C551-FB4B-CC16-34CAE4B1FD9A}" dt="2023-05-04T18:15:04.605" v="48" actId="20577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E563AF5E-C551-FB4B-CC16-34CAE4B1FD9A}" dt="2023-05-04T18:14:20.962" v="43" actId="14100"/>
          <ac:spMkLst>
            <pc:docMk/>
            <pc:sldMk cId="2149750092" sldId="257"/>
            <ac:spMk id="3" creationId="{60F32D13-7B41-68B3-D074-A66231D8F7D3}"/>
          </ac:spMkLst>
        </pc:spChg>
      </pc:sldChg>
      <pc:sldChg chg="del">
        <pc:chgData name="Khaire, Akanksha S" userId="S::akhaire3@calstatela.edu::53334218-3c5d-4467-aa12-048c7c23f617" providerId="AD" clId="Web-{E563AF5E-C551-FB4B-CC16-34CAE4B1FD9A}" dt="2023-05-04T18:08:16.751" v="0"/>
        <pc:sldMkLst>
          <pc:docMk/>
          <pc:sldMk cId="660619831" sldId="268"/>
        </pc:sldMkLst>
      </pc:sldChg>
      <pc:sldChg chg="modSp">
        <pc:chgData name="Khaire, Akanksha S" userId="S::akhaire3@calstatela.edu::53334218-3c5d-4467-aa12-048c7c23f617" providerId="AD" clId="Web-{E563AF5E-C551-FB4B-CC16-34CAE4B1FD9A}" dt="2023-05-04T18:13:20.974" v="36" actId="20577"/>
        <pc:sldMkLst>
          <pc:docMk/>
          <pc:sldMk cId="111349327" sldId="272"/>
        </pc:sldMkLst>
        <pc:spChg chg="mod">
          <ac:chgData name="Khaire, Akanksha S" userId="S::akhaire3@calstatela.edu::53334218-3c5d-4467-aa12-048c7c23f617" providerId="AD" clId="Web-{E563AF5E-C551-FB4B-CC16-34CAE4B1FD9A}" dt="2023-05-04T18:13:20.974" v="36" actId="20577"/>
          <ac:spMkLst>
            <pc:docMk/>
            <pc:sldMk cId="111349327" sldId="272"/>
            <ac:spMk id="2" creationId="{24B7F4A7-AD4A-115C-D5A6-855C304A4C13}"/>
          </ac:spMkLst>
        </pc:spChg>
      </pc:sldChg>
      <pc:sldChg chg="addSp delSp modSp">
        <pc:chgData name="Khaire, Akanksha S" userId="S::akhaire3@calstatela.edu::53334218-3c5d-4467-aa12-048c7c23f617" providerId="AD" clId="Web-{E563AF5E-C551-FB4B-CC16-34CAE4B1FD9A}" dt="2023-05-04T18:11:28.873" v="34" actId="14100"/>
        <pc:sldMkLst>
          <pc:docMk/>
          <pc:sldMk cId="395935983" sldId="275"/>
        </pc:sldMkLst>
        <pc:spChg chg="del mod">
          <ac:chgData name="Khaire, Akanksha S" userId="S::akhaire3@calstatela.edu::53334218-3c5d-4467-aa12-048c7c23f617" providerId="AD" clId="Web-{E563AF5E-C551-FB4B-CC16-34CAE4B1FD9A}" dt="2023-05-04T18:10:37.573" v="25"/>
          <ac:spMkLst>
            <pc:docMk/>
            <pc:sldMk cId="395935983" sldId="275"/>
            <ac:spMk id="2" creationId="{24B7F4A7-AD4A-115C-D5A6-855C304A4C13}"/>
          </ac:spMkLst>
        </pc:spChg>
        <pc:spChg chg="add mod">
          <ac:chgData name="Khaire, Akanksha S" userId="S::akhaire3@calstatela.edu::53334218-3c5d-4467-aa12-048c7c23f617" providerId="AD" clId="Web-{E563AF5E-C551-FB4B-CC16-34CAE4B1FD9A}" dt="2023-05-04T18:11:06.075" v="30"/>
          <ac:spMkLst>
            <pc:docMk/>
            <pc:sldMk cId="395935983" sldId="275"/>
            <ac:spMk id="8" creationId="{D87DDF2E-FD7F-FEB9-CEFF-E5C969F1868A}"/>
          </ac:spMkLst>
        </pc:spChg>
        <pc:picChg chg="add mod">
          <ac:chgData name="Khaire, Akanksha S" userId="S::akhaire3@calstatela.edu::53334218-3c5d-4467-aa12-048c7c23f617" providerId="AD" clId="Web-{E563AF5E-C551-FB4B-CC16-34CAE4B1FD9A}" dt="2023-05-04T18:10:44.761" v="26" actId="1076"/>
          <ac:picMkLst>
            <pc:docMk/>
            <pc:sldMk cId="395935983" sldId="275"/>
            <ac:picMk id="4" creationId="{D0B2FC68-486B-D379-431C-473B1FA13F26}"/>
          </ac:picMkLst>
        </pc:picChg>
        <pc:picChg chg="mod">
          <ac:chgData name="Khaire, Akanksha S" userId="S::akhaire3@calstatela.edu::53334218-3c5d-4467-aa12-048c7c23f617" providerId="AD" clId="Web-{E563AF5E-C551-FB4B-CC16-34CAE4B1FD9A}" dt="2023-05-04T18:11:28.873" v="34" actId="14100"/>
          <ac:picMkLst>
            <pc:docMk/>
            <pc:sldMk cId="395935983" sldId="275"/>
            <ac:picMk id="5" creationId="{49A161FD-ECF6-17C9-036A-71D50C963BB7}"/>
          </ac:picMkLst>
        </pc:picChg>
        <pc:picChg chg="mod">
          <ac:chgData name="Khaire, Akanksha S" userId="S::akhaire3@calstatela.edu::53334218-3c5d-4467-aa12-048c7c23f617" providerId="AD" clId="Web-{E563AF5E-C551-FB4B-CC16-34CAE4B1FD9A}" dt="2023-05-04T18:11:17.060" v="31" actId="14100"/>
          <ac:picMkLst>
            <pc:docMk/>
            <pc:sldMk cId="395935983" sldId="275"/>
            <ac:picMk id="6" creationId="{B2A214DA-8737-DFA8-04D0-29EBCD447D9D}"/>
          </ac:picMkLst>
        </pc:picChg>
      </pc:sldChg>
      <pc:sldChg chg="add del">
        <pc:chgData name="Khaire, Akanksha S" userId="S::akhaire3@calstatela.edu::53334218-3c5d-4467-aa12-048c7c23f617" providerId="AD" clId="Web-{E563AF5E-C551-FB4B-CC16-34CAE4B1FD9A}" dt="2023-05-04T18:08:28.033" v="2"/>
        <pc:sldMkLst>
          <pc:docMk/>
          <pc:sldMk cId="4283569442" sldId="276"/>
        </pc:sldMkLst>
      </pc:sldChg>
    </pc:docChg>
  </pc:docChgLst>
  <pc:docChgLst>
    <pc:chgData name="Khaire, Akanksha S" userId="S::akhaire3@calstatela.edu::53334218-3c5d-4467-aa12-048c7c23f617" providerId="AD" clId="Web-{A77E6F6A-11D9-39B1-DB48-1838BCDBBC7F}"/>
    <pc:docChg chg="modSld">
      <pc:chgData name="Khaire, Akanksha S" userId="S::akhaire3@calstatela.edu::53334218-3c5d-4467-aa12-048c7c23f617" providerId="AD" clId="Web-{A77E6F6A-11D9-39B1-DB48-1838BCDBBC7F}" dt="2023-05-05T16:57:55.302" v="24"/>
      <pc:docMkLst>
        <pc:docMk/>
      </pc:docMkLst>
      <pc:sldChg chg="addSp delSp modSp">
        <pc:chgData name="Khaire, Akanksha S" userId="S::akhaire3@calstatela.edu::53334218-3c5d-4467-aa12-048c7c23f617" providerId="AD" clId="Web-{A77E6F6A-11D9-39B1-DB48-1838BCDBBC7F}" dt="2023-05-05T05:20:03.518" v="0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A77E6F6A-11D9-39B1-DB48-1838BCDBBC7F}" dt="2023-05-05T05:20:03.518" v="0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A77E6F6A-11D9-39B1-DB48-1838BCDBBC7F}" dt="2023-05-05T05:20:03.518" v="0"/>
          <ac:spMkLst>
            <pc:docMk/>
            <pc:sldMk cId="2672100842" sldId="256"/>
            <ac:spMk id="3" creationId="{60F32D13-7B41-68B3-D074-A66231D8F7D3}"/>
          </ac:spMkLst>
        </pc:spChg>
        <pc:spChg chg="del">
          <ac:chgData name="Khaire, Akanksha S" userId="S::akhaire3@calstatela.edu::53334218-3c5d-4467-aa12-048c7c23f617" providerId="AD" clId="Web-{A77E6F6A-11D9-39B1-DB48-1838BCDBBC7F}" dt="2023-05-05T05:20:03.518" v="0"/>
          <ac:spMkLst>
            <pc:docMk/>
            <pc:sldMk cId="2672100842" sldId="256"/>
            <ac:spMk id="56" creationId="{80DF40B2-80F7-4E71-B46C-284163F3654A}"/>
          </ac:spMkLst>
        </pc:spChg>
        <pc:spChg chg="add">
          <ac:chgData name="Khaire, Akanksha S" userId="S::akhaire3@calstatela.edu::53334218-3c5d-4467-aa12-048c7c23f617" providerId="AD" clId="Web-{A77E6F6A-11D9-39B1-DB48-1838BCDBBC7F}" dt="2023-05-05T05:20:03.518" v="0"/>
          <ac:spMkLst>
            <pc:docMk/>
            <pc:sldMk cId="2672100842" sldId="256"/>
            <ac:spMk id="61" creationId="{257363FD-7E77-4145-9483-331A807ADF0E}"/>
          </ac:spMkLst>
        </pc:spChg>
        <pc:picChg chg="mod ord">
          <ac:chgData name="Khaire, Akanksha S" userId="S::akhaire3@calstatela.edu::53334218-3c5d-4467-aa12-048c7c23f617" providerId="AD" clId="Web-{A77E6F6A-11D9-39B1-DB48-1838BCDBBC7F}" dt="2023-05-05T05:20:03.518" v="0"/>
          <ac:picMkLst>
            <pc:docMk/>
            <pc:sldMk cId="2672100842" sldId="256"/>
            <ac:picMk id="4" creationId="{63F7CE6B-A760-3298-F7DE-0D0218B7C312}"/>
          </ac:picMkLst>
        </pc:picChg>
      </pc:sldChg>
      <pc:sldChg chg="addSp delSp modSp mod setClrOvrMap">
        <pc:chgData name="Khaire, Akanksha S" userId="S::akhaire3@calstatela.edu::53334218-3c5d-4467-aa12-048c7c23f617" providerId="AD" clId="Web-{A77E6F6A-11D9-39B1-DB48-1838BCDBBC7F}" dt="2023-05-05T05:20:27.909" v="1"/>
        <pc:sldMkLst>
          <pc:docMk/>
          <pc:sldMk cId="2275740491" sldId="260"/>
        </pc:sldMkLst>
        <pc:spChg chg="mod">
          <ac:chgData name="Khaire, Akanksha S" userId="S::akhaire3@calstatela.edu::53334218-3c5d-4467-aa12-048c7c23f617" providerId="AD" clId="Web-{A77E6F6A-11D9-39B1-DB48-1838BCDBBC7F}" dt="2023-05-05T05:20:27.909" v="1"/>
          <ac:spMkLst>
            <pc:docMk/>
            <pc:sldMk cId="2275740491" sldId="260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A77E6F6A-11D9-39B1-DB48-1838BCDBBC7F}" dt="2023-05-05T05:20:27.909" v="1"/>
          <ac:spMkLst>
            <pc:docMk/>
            <pc:sldMk cId="2275740491" sldId="260"/>
            <ac:spMk id="3" creationId="{60F32D13-7B41-68B3-D074-A66231D8F7D3}"/>
          </ac:spMkLst>
        </pc:spChg>
        <pc:spChg chg="del">
          <ac:chgData name="Khaire, Akanksha S" userId="S::akhaire3@calstatela.edu::53334218-3c5d-4467-aa12-048c7c23f617" providerId="AD" clId="Web-{A77E6F6A-11D9-39B1-DB48-1838BCDBBC7F}" dt="2023-05-05T05:20:27.909" v="1"/>
          <ac:spMkLst>
            <pc:docMk/>
            <pc:sldMk cId="2275740491" sldId="260"/>
            <ac:spMk id="108" creationId="{1A9F7B4E-B03D-4F64-BE33-00D074458D45}"/>
          </ac:spMkLst>
        </pc:spChg>
        <pc:spChg chg="del">
          <ac:chgData name="Khaire, Akanksha S" userId="S::akhaire3@calstatela.edu::53334218-3c5d-4467-aa12-048c7c23f617" providerId="AD" clId="Web-{A77E6F6A-11D9-39B1-DB48-1838BCDBBC7F}" dt="2023-05-05T05:20:27.909" v="1"/>
          <ac:spMkLst>
            <pc:docMk/>
            <pc:sldMk cId="2275740491" sldId="260"/>
            <ac:spMk id="113" creationId="{7E2BE7F7-CA89-4002-ACCE-A478AEA24F5E}"/>
          </ac:spMkLst>
        </pc:spChg>
        <pc:spChg chg="add">
          <ac:chgData name="Khaire, Akanksha S" userId="S::akhaire3@calstatela.edu::53334218-3c5d-4467-aa12-048c7c23f617" providerId="AD" clId="Web-{A77E6F6A-11D9-39B1-DB48-1838BCDBBC7F}" dt="2023-05-05T05:20:27.909" v="1"/>
          <ac:spMkLst>
            <pc:docMk/>
            <pc:sldMk cId="2275740491" sldId="260"/>
            <ac:spMk id="115" creationId="{257363FD-7E77-4145-9483-331A807ADF0E}"/>
          </ac:spMkLst>
        </pc:spChg>
        <pc:picChg chg="mod">
          <ac:chgData name="Khaire, Akanksha S" userId="S::akhaire3@calstatela.edu::53334218-3c5d-4467-aa12-048c7c23f617" providerId="AD" clId="Web-{A77E6F6A-11D9-39B1-DB48-1838BCDBBC7F}" dt="2023-05-05T05:20:27.909" v="1"/>
          <ac:picMkLst>
            <pc:docMk/>
            <pc:sldMk cId="2275740491" sldId="260"/>
            <ac:picMk id="6" creationId="{FA549B1B-0107-A9ED-3388-39C18A571D4F}"/>
          </ac:picMkLst>
        </pc:picChg>
      </pc:sldChg>
      <pc:sldChg chg="addSp delSp modSp">
        <pc:chgData name="Khaire, Akanksha S" userId="S::akhaire3@calstatela.edu::53334218-3c5d-4467-aa12-048c7c23f617" providerId="AD" clId="Web-{A77E6F6A-11D9-39B1-DB48-1838BCDBBC7F}" dt="2023-05-05T16:57:55.302" v="24"/>
        <pc:sldMkLst>
          <pc:docMk/>
          <pc:sldMk cId="3422577127" sldId="262"/>
        </pc:sldMkLst>
        <pc:spChg chg="mod">
          <ac:chgData name="Khaire, Akanksha S" userId="S::akhaire3@calstatela.edu::53334218-3c5d-4467-aa12-048c7c23f617" providerId="AD" clId="Web-{A77E6F6A-11D9-39B1-DB48-1838BCDBBC7F}" dt="2023-05-05T16:57:55.302" v="24"/>
          <ac:spMkLst>
            <pc:docMk/>
            <pc:sldMk cId="3422577127" sldId="262"/>
            <ac:spMk id="2" creationId="{24B7F4A7-AD4A-115C-D5A6-855C304A4C13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22.786" v="20"/>
          <ac:spMkLst>
            <pc:docMk/>
            <pc:sldMk cId="3422577127" sldId="262"/>
            <ac:spMk id="19" creationId="{56E9B3E6-E277-4D68-BA48-9CB43FFBD6E2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22.786" v="20"/>
          <ac:spMkLst>
            <pc:docMk/>
            <pc:sldMk cId="3422577127" sldId="262"/>
            <ac:spMk id="26" creationId="{D5B0017B-2ECA-49AF-B397-DC140825DF8D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49.240" v="22"/>
          <ac:spMkLst>
            <pc:docMk/>
            <pc:sldMk cId="3422577127" sldId="262"/>
            <ac:spMk id="27" creationId="{ED888B23-07FA-482A-96DF-47E31AF1A603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49.240" v="22"/>
          <ac:spMkLst>
            <pc:docMk/>
            <pc:sldMk cId="3422577127" sldId="262"/>
            <ac:spMk id="30" creationId="{5C8908E2-EE49-44D2-9428-A28D2312A8D5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49.240" v="22"/>
          <ac:spMkLst>
            <pc:docMk/>
            <pc:sldMk cId="3422577127" sldId="262"/>
            <ac:spMk id="32" creationId="{7449A6C7-D15F-4AA5-BFA5-71A404B47016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55.302" v="24"/>
          <ac:spMkLst>
            <pc:docMk/>
            <pc:sldMk cId="3422577127" sldId="262"/>
            <ac:spMk id="34" creationId="{5C8908E2-EE49-44D2-9428-A28D2312A8D5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55.302" v="24"/>
          <ac:spMkLst>
            <pc:docMk/>
            <pc:sldMk cId="3422577127" sldId="262"/>
            <ac:spMk id="36" creationId="{02114E49-C077-4083-B5C1-6A6E70F4D91F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55.302" v="24"/>
          <ac:spMkLst>
            <pc:docMk/>
            <pc:sldMk cId="3422577127" sldId="262"/>
            <ac:spMk id="37" creationId="{ED888B23-07FA-482A-96DF-47E31AF1A603}"/>
          </ac:spMkLst>
        </pc:spChg>
        <pc:grpChg chg="add del">
          <ac:chgData name="Khaire, Akanksha S" userId="S::akhaire3@calstatela.edu::53334218-3c5d-4467-aa12-048c7c23f617" providerId="AD" clId="Web-{A77E6F6A-11D9-39B1-DB48-1838BCDBBC7F}" dt="2023-05-05T16:57:22.786" v="20"/>
          <ac:grpSpMkLst>
            <pc:docMk/>
            <pc:sldMk cId="3422577127" sldId="262"/>
            <ac:grpSpMk id="21" creationId="{AE1C45F0-260A-458C-96ED-C1F6D2151219}"/>
          </ac:grpSpMkLst>
        </pc:grpChg>
        <pc:grpChg chg="add del">
          <ac:chgData name="Khaire, Akanksha S" userId="S::akhaire3@calstatela.edu::53334218-3c5d-4467-aa12-048c7c23f617" providerId="AD" clId="Web-{A77E6F6A-11D9-39B1-DB48-1838BCDBBC7F}" dt="2023-05-05T16:57:49.240" v="22"/>
          <ac:grpSpMkLst>
            <pc:docMk/>
            <pc:sldMk cId="3422577127" sldId="262"/>
            <ac:grpSpMk id="31" creationId="{05314994-6337-4875-8CF5-652CAFE8342C}"/>
          </ac:grpSpMkLst>
        </pc:grpChg>
        <pc:grpChg chg="add del">
          <ac:chgData name="Khaire, Akanksha S" userId="S::akhaire3@calstatela.edu::53334218-3c5d-4467-aa12-048c7c23f617" providerId="AD" clId="Web-{A77E6F6A-11D9-39B1-DB48-1838BCDBBC7F}" dt="2023-05-05T16:57:55.302" v="24"/>
          <ac:grpSpMkLst>
            <pc:docMk/>
            <pc:sldMk cId="3422577127" sldId="262"/>
            <ac:grpSpMk id="35" creationId="{D8C3AFD7-4CCE-484E-84C6-80FB3E3E2093}"/>
          </ac:grpSpMkLst>
        </pc:grp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6" creationId="{6F6800D1-AFEB-5AAF-5D4F-BC6E6EBBBD1A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7" creationId="{C126E43A-9144-46BB-E637-4FF8BBB9F762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8" creationId="{8F998979-F952-3782-D4AA-1EB6CBC170BA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9" creationId="{2A00FBC8-EFC0-F329-34F6-0C1892EF9CAF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10" creationId="{3865AD91-7F02-4520-81DC-9529D0A2A36F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11" creationId="{36CF2264-DDA9-957C-6299-ED2395101D52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12" creationId="{7547A21B-6BB8-08EF-B303-86A994EB1897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13" creationId="{73F7AC6C-ADC3-081E-AD68-69958B259E3E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14" creationId="{464EB3D4-C0D7-B93D-2D5F-1B09B731AFC0}"/>
          </ac:graphicFrameMkLst>
        </pc:graphicFrameChg>
        <pc:cxnChg chg="add del">
          <ac:chgData name="Khaire, Akanksha S" userId="S::akhaire3@calstatela.edu::53334218-3c5d-4467-aa12-048c7c23f617" providerId="AD" clId="Web-{A77E6F6A-11D9-39B1-DB48-1838BCDBBC7F}" dt="2023-05-05T16:57:22.786" v="20"/>
          <ac:cxnSpMkLst>
            <pc:docMk/>
            <pc:sldMk cId="3422577127" sldId="262"/>
            <ac:cxnSpMk id="16" creationId="{6CF1BAF6-AD41-4082-B212-8A1F9A2E8779}"/>
          </ac:cxnSpMkLst>
        </pc:cxnChg>
      </pc:sldChg>
      <pc:sldChg chg="addSp delSp modSp">
        <pc:chgData name="Khaire, Akanksha S" userId="S::akhaire3@calstatela.edu::53334218-3c5d-4467-aa12-048c7c23f617" providerId="AD" clId="Web-{A77E6F6A-11D9-39B1-DB48-1838BCDBBC7F}" dt="2023-05-05T16:56:39.784" v="18" actId="20577"/>
        <pc:sldMkLst>
          <pc:docMk/>
          <pc:sldMk cId="3501204398" sldId="274"/>
        </pc:sldMkLst>
        <pc:spChg chg="mod">
          <ac:chgData name="Khaire, Akanksha S" userId="S::akhaire3@calstatela.edu::53334218-3c5d-4467-aa12-048c7c23f617" providerId="AD" clId="Web-{A77E6F6A-11D9-39B1-DB48-1838BCDBBC7F}" dt="2023-05-05T16:56:39.784" v="18" actId="20577"/>
          <ac:spMkLst>
            <pc:docMk/>
            <pc:sldMk cId="3501204398" sldId="274"/>
            <ac:spMk id="2" creationId="{24B7F4A7-AD4A-115C-D5A6-855C304A4C13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4:33.826" v="6"/>
          <ac:spMkLst>
            <pc:docMk/>
            <pc:sldMk cId="3501204398" sldId="274"/>
            <ac:spMk id="5" creationId="{F0DCC097-1DB8-4B6D-85D0-6FBA0E1CA4BA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4:33.826" v="6"/>
          <ac:spMkLst>
            <pc:docMk/>
            <pc:sldMk cId="3501204398" sldId="274"/>
            <ac:spMk id="6" creationId="{E0B58608-23C8-4441-994D-C6823EEE1DB7}"/>
          </ac:spMkLst>
        </pc:spChg>
        <pc:spChg chg="add">
          <ac:chgData name="Khaire, Akanksha S" userId="S::akhaire3@calstatela.edu::53334218-3c5d-4467-aa12-048c7c23f617" providerId="AD" clId="Web-{A77E6F6A-11D9-39B1-DB48-1838BCDBBC7F}" dt="2023-05-05T16:54:33.842" v="7"/>
          <ac:spMkLst>
            <pc:docMk/>
            <pc:sldMk cId="3501204398" sldId="274"/>
            <ac:spMk id="9" creationId="{6F828D28-8E09-41CC-8229-3070B5467A96}"/>
          </ac:spMkLst>
        </pc:spChg>
        <pc:spChg chg="add">
          <ac:chgData name="Khaire, Akanksha S" userId="S::akhaire3@calstatela.edu::53334218-3c5d-4467-aa12-048c7c23f617" providerId="AD" clId="Web-{A77E6F6A-11D9-39B1-DB48-1838BCDBBC7F}" dt="2023-05-05T16:54:33.842" v="7"/>
          <ac:spMkLst>
            <pc:docMk/>
            <pc:sldMk cId="3501204398" sldId="274"/>
            <ac:spMk id="13" creationId="{D5B012D8-7F27-4758-9AC6-C889B154BD73}"/>
          </ac:spMkLst>
        </pc:spChg>
        <pc:spChg chg="add">
          <ac:chgData name="Khaire, Akanksha S" userId="S::akhaire3@calstatela.edu::53334218-3c5d-4467-aa12-048c7c23f617" providerId="AD" clId="Web-{A77E6F6A-11D9-39B1-DB48-1838BCDBBC7F}" dt="2023-05-05T16:54:33.842" v="7"/>
          <ac:spMkLst>
            <pc:docMk/>
            <pc:sldMk cId="3501204398" sldId="274"/>
            <ac:spMk id="15" creationId="{4063B759-00FC-46D1-9898-8E8625268FAF}"/>
          </ac:spMkLst>
        </pc:spChg>
        <pc:picChg chg="mod ord">
          <ac:chgData name="Khaire, Akanksha S" userId="S::akhaire3@calstatela.edu::53334218-3c5d-4467-aa12-048c7c23f617" providerId="AD" clId="Web-{A77E6F6A-11D9-39B1-DB48-1838BCDBBC7F}" dt="2023-05-05T16:55:37.532" v="12" actId="1076"/>
          <ac:picMkLst>
            <pc:docMk/>
            <pc:sldMk cId="3501204398" sldId="274"/>
            <ac:picMk id="3" creationId="{1C7955D5-363F-79EC-B174-8FFB6CB33AD9}"/>
          </ac:picMkLst>
        </pc:picChg>
        <pc:picChg chg="add del mod">
          <ac:chgData name="Khaire, Akanksha S" userId="S::akhaire3@calstatela.edu::53334218-3c5d-4467-aa12-048c7c23f617" providerId="AD" clId="Web-{A77E6F6A-11D9-39B1-DB48-1838BCDBBC7F}" dt="2023-05-05T16:53:43.840" v="4"/>
          <ac:picMkLst>
            <pc:docMk/>
            <pc:sldMk cId="3501204398" sldId="274"/>
            <ac:picMk id="4" creationId="{3446A6B5-E22D-C2D7-FF06-2E6A069EC192}"/>
          </ac:picMkLst>
        </pc:picChg>
      </pc:sldChg>
    </pc:docChg>
  </pc:docChgLst>
  <pc:docChgLst>
    <pc:chgData name="Vaishnav, Dhwani" userId="S::dvaishn2@calstatela.edu::daaf259b-03ed-4be8-999a-8f6cd1eb8471" providerId="AD" clId="Web-{F26FDFC1-00A0-8F77-4669-780753CA7478}"/>
    <pc:docChg chg="modSld">
      <pc:chgData name="Vaishnav, Dhwani" userId="S::dvaishn2@calstatela.edu::daaf259b-03ed-4be8-999a-8f6cd1eb8471" providerId="AD" clId="Web-{F26FDFC1-00A0-8F77-4669-780753CA7478}" dt="2023-05-03T20:19:05.835" v="86" actId="14100"/>
      <pc:docMkLst>
        <pc:docMk/>
      </pc:docMkLst>
      <pc:sldChg chg="addSp delSp modSp">
        <pc:chgData name="Vaishnav, Dhwani" userId="S::dvaishn2@calstatela.edu::daaf259b-03ed-4be8-999a-8f6cd1eb8471" providerId="AD" clId="Web-{F26FDFC1-00A0-8F77-4669-780753CA7478}" dt="2023-05-03T20:19:05.835" v="86" actId="14100"/>
        <pc:sldMkLst>
          <pc:docMk/>
          <pc:sldMk cId="4046498221" sldId="265"/>
        </pc:sldMkLst>
        <pc:spChg chg="mod">
          <ac:chgData name="Vaishnav, Dhwani" userId="S::dvaishn2@calstatela.edu::daaf259b-03ed-4be8-999a-8f6cd1eb8471" providerId="AD" clId="Web-{F26FDFC1-00A0-8F77-4669-780753CA7478}" dt="2023-05-03T20:07:14.565" v="20" actId="1076"/>
          <ac:spMkLst>
            <pc:docMk/>
            <pc:sldMk cId="4046498221" sldId="265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F26FDFC1-00A0-8F77-4669-780753CA7478}" dt="2023-05-03T20:17:48.254" v="84" actId="20577"/>
          <ac:spMkLst>
            <pc:docMk/>
            <pc:sldMk cId="4046498221" sldId="265"/>
            <ac:spMk id="9" creationId="{071E46A2-C241-9A85-0C6C-0722723C23BD}"/>
          </ac:spMkLst>
        </pc:spChg>
        <pc:picChg chg="add del mod">
          <ac:chgData name="Vaishnav, Dhwani" userId="S::dvaishn2@calstatela.edu::daaf259b-03ed-4be8-999a-8f6cd1eb8471" providerId="AD" clId="Web-{F26FDFC1-00A0-8F77-4669-780753CA7478}" dt="2023-05-03T20:08:42.333" v="38"/>
          <ac:picMkLst>
            <pc:docMk/>
            <pc:sldMk cId="4046498221" sldId="265"/>
            <ac:picMk id="3" creationId="{CD105F9F-F5F5-0E2B-75B4-8CB8E605E188}"/>
          </ac:picMkLst>
        </pc:picChg>
        <pc:picChg chg="mod">
          <ac:chgData name="Vaishnav, Dhwani" userId="S::dvaishn2@calstatela.edu::daaf259b-03ed-4be8-999a-8f6cd1eb8471" providerId="AD" clId="Web-{F26FDFC1-00A0-8F77-4669-780753CA7478}" dt="2023-05-03T20:19:05.835" v="86" actId="14100"/>
          <ac:picMkLst>
            <pc:docMk/>
            <pc:sldMk cId="4046498221" sldId="265"/>
            <ac:picMk id="4" creationId="{5B1C8653-2A17-14B7-6E85-4DDBD30C3A3B}"/>
          </ac:picMkLst>
        </pc:picChg>
      </pc:sldChg>
    </pc:docChg>
  </pc:docChgLst>
  <pc:docChgLst>
    <pc:chgData name="Vaishnav, Dhwani" userId="S::dvaishn2@calstatela.edu::daaf259b-03ed-4be8-999a-8f6cd1eb8471" providerId="AD" clId="Web-{B8B59101-B728-4B7C-A098-65EAE88EE4E7}"/>
    <pc:docChg chg="modSld">
      <pc:chgData name="Vaishnav, Dhwani" userId="S::dvaishn2@calstatela.edu::daaf259b-03ed-4be8-999a-8f6cd1eb8471" providerId="AD" clId="Web-{B8B59101-B728-4B7C-A098-65EAE88EE4E7}" dt="2023-05-03T19:56:59.706" v="1"/>
      <pc:docMkLst>
        <pc:docMk/>
      </pc:docMkLst>
      <pc:sldChg chg="addSp delSp modSp">
        <pc:chgData name="Vaishnav, Dhwani" userId="S::dvaishn2@calstatela.edu::daaf259b-03ed-4be8-999a-8f6cd1eb8471" providerId="AD" clId="Web-{B8B59101-B728-4B7C-A098-65EAE88EE4E7}" dt="2023-05-03T19:56:59.706" v="1"/>
        <pc:sldMkLst>
          <pc:docMk/>
          <pc:sldMk cId="660619831" sldId="268"/>
        </pc:sldMkLst>
        <pc:spChg chg="mod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3" creationId="{60F32D13-7B41-68B3-D074-A66231D8F7D3}"/>
          </ac:spMkLst>
        </pc:spChg>
        <pc:spChg chg="del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9" creationId="{743AA782-23D1-4521-8CAD-47662984AA08}"/>
          </ac:spMkLst>
        </pc:spChg>
        <pc:spChg chg="del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11" creationId="{71877DBC-BB60-40F0-AC93-2ACDBAAE60CE}"/>
          </ac:spMkLst>
        </pc:spChg>
        <pc:spChg chg="add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13" creationId="{7B831B6F-405A-4B47-B9BB-5CA88F285844}"/>
          </ac:spMkLst>
        </pc:spChg>
        <pc:spChg chg="add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14" creationId="{953EE71A-6488-4203-A7C4-77102FD0DCCA}"/>
          </ac:spMkLst>
        </pc:spChg>
        <pc:picChg chg="add mod ord">
          <ac:chgData name="Vaishnav, Dhwani" userId="S::dvaishn2@calstatela.edu::daaf259b-03ed-4be8-999a-8f6cd1eb8471" providerId="AD" clId="Web-{B8B59101-B728-4B7C-A098-65EAE88EE4E7}" dt="2023-05-03T19:56:59.706" v="1"/>
          <ac:picMkLst>
            <pc:docMk/>
            <pc:sldMk cId="660619831" sldId="268"/>
            <ac:picMk id="4" creationId="{75673999-6DA9-AD31-F3E5-A8EA6368F5C7}"/>
          </ac:picMkLst>
        </pc:picChg>
      </pc:sldChg>
    </pc:docChg>
  </pc:docChgLst>
  <pc:docChgLst>
    <pc:chgData name="Khaire, Akanksha S" userId="S::akhaire3@calstatela.edu::53334218-3c5d-4467-aa12-048c7c23f617" providerId="AD" clId="Web-{ECBA1FDA-CD61-4574-A7B5-EA656A34B15D}"/>
    <pc:docChg chg="modSld">
      <pc:chgData name="Khaire, Akanksha S" userId="S::akhaire3@calstatela.edu::53334218-3c5d-4467-aa12-048c7c23f617" providerId="AD" clId="Web-{ECBA1FDA-CD61-4574-A7B5-EA656A34B15D}" dt="2023-05-08T20:18:53.773" v="20" actId="20577"/>
      <pc:docMkLst>
        <pc:docMk/>
      </pc:docMkLst>
      <pc:sldChg chg="addSp delSp modSp">
        <pc:chgData name="Khaire, Akanksha S" userId="S::akhaire3@calstatela.edu::53334218-3c5d-4467-aa12-048c7c23f617" providerId="AD" clId="Web-{ECBA1FDA-CD61-4574-A7B5-EA656A34B15D}" dt="2023-05-08T20:18:53.773" v="20" actId="20577"/>
        <pc:sldMkLst>
          <pc:docMk/>
          <pc:sldMk cId="1143299794" sldId="263"/>
        </pc:sldMkLst>
        <pc:spChg chg="mod">
          <ac:chgData name="Khaire, Akanksha S" userId="S::akhaire3@calstatela.edu::53334218-3c5d-4467-aa12-048c7c23f617" providerId="AD" clId="Web-{ECBA1FDA-CD61-4574-A7B5-EA656A34B15D}" dt="2023-05-08T20:17:56.537" v="9" actId="14100"/>
          <ac:spMkLst>
            <pc:docMk/>
            <pc:sldMk cId="1143299794" sldId="263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ECBA1FDA-CD61-4574-A7B5-EA656A34B15D}" dt="2023-05-08T20:18:53.773" v="20" actId="20577"/>
          <ac:spMkLst>
            <pc:docMk/>
            <pc:sldMk cId="1143299794" sldId="263"/>
            <ac:spMk id="10" creationId="{6097969D-2560-E1EF-7CF1-288E420B161E}"/>
          </ac:spMkLst>
        </pc:spChg>
        <pc:spChg chg="add del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19" creationId="{0B9EE3F3-89B7-43C3-8651-C4C96830993D}"/>
          </ac:spMkLst>
        </pc:spChg>
        <pc:spChg chg="add del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22" creationId="{33AE4636-AEEC-45D6-84D4-7AC2DA48ECF8}"/>
          </ac:spMkLst>
        </pc:spChg>
        <pc:spChg chg="add del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24" creationId="{8D9CE0F4-2EB2-4F1F-8AAC-DB3571D9FE10}"/>
          </ac:spMkLst>
        </pc:spChg>
        <pc:spChg chg="add del">
          <ac:chgData name="Khaire, Akanksha S" userId="S::akhaire3@calstatela.edu::53334218-3c5d-4467-aa12-048c7c23f617" providerId="AD" clId="Web-{ECBA1FDA-CD61-4574-A7B5-EA656A34B15D}" dt="2023-05-08T20:16:14.612" v="1"/>
          <ac:spMkLst>
            <pc:docMk/>
            <pc:sldMk cId="1143299794" sldId="263"/>
            <ac:spMk id="26" creationId="{7B831B6F-405A-4B47-B9BB-5CA88F285844}"/>
          </ac:spMkLst>
        </pc:spChg>
        <pc:spChg chg="add del">
          <ac:chgData name="Khaire, Akanksha S" userId="S::akhaire3@calstatela.edu::53334218-3c5d-4467-aa12-048c7c23f617" providerId="AD" clId="Web-{ECBA1FDA-CD61-4574-A7B5-EA656A34B15D}" dt="2023-05-08T20:16:14.612" v="1"/>
          <ac:spMkLst>
            <pc:docMk/>
            <pc:sldMk cId="1143299794" sldId="263"/>
            <ac:spMk id="31" creationId="{953EE71A-6488-4203-A7C4-77102FD0DCCA}"/>
          </ac:spMkLst>
        </pc:spChg>
        <pc:spChg chg="add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35" creationId="{92468898-5A6E-4D55-85EC-308E785EE06C}"/>
          </ac:spMkLst>
        </pc:spChg>
        <pc:spChg chg="add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38" creationId="{3E23A947-2D45-4208-AE2B-64948C87A3EB}"/>
          </ac:spMkLst>
        </pc:spChg>
        <pc:spChg chg="add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39" creationId="{E5BBB0F9-6A59-4D02-A9C7-A2D6516684CE}"/>
          </ac:spMkLst>
        </pc:spChg>
        <pc:picChg chg="mod">
          <ac:chgData name="Khaire, Akanksha S" userId="S::akhaire3@calstatela.edu::53334218-3c5d-4467-aa12-048c7c23f617" providerId="AD" clId="Web-{ECBA1FDA-CD61-4574-A7B5-EA656A34B15D}" dt="2023-05-08T20:18:24.226" v="16" actId="14100"/>
          <ac:picMkLst>
            <pc:docMk/>
            <pc:sldMk cId="1143299794" sldId="263"/>
            <ac:picMk id="13" creationId="{A2626620-05C2-F695-1042-5EAD52403533}"/>
          </ac:picMkLst>
        </pc:picChg>
      </pc:sldChg>
    </pc:docChg>
  </pc:docChgLst>
  <pc:docChgLst>
    <pc:chgData name="Khaire, Akanksha S" userId="S::akhaire3@calstatela.edu::53334218-3c5d-4467-aa12-048c7c23f617" providerId="AD" clId="Web-{A139B643-DE39-4AC9-A383-45B4F9E96B94}"/>
    <pc:docChg chg="addSld modSld">
      <pc:chgData name="Khaire, Akanksha S" userId="S::akhaire3@calstatela.edu::53334218-3c5d-4467-aa12-048c7c23f617" providerId="AD" clId="Web-{A139B643-DE39-4AC9-A383-45B4F9E96B94}" dt="2023-05-08T19:41:37.554" v="107" actId="14100"/>
      <pc:docMkLst>
        <pc:docMk/>
      </pc:docMkLst>
      <pc:sldChg chg="addSp delSp modSp">
        <pc:chgData name="Khaire, Akanksha S" userId="S::akhaire3@calstatela.edu::53334218-3c5d-4467-aa12-048c7c23f617" providerId="AD" clId="Web-{A139B643-DE39-4AC9-A383-45B4F9E96B94}" dt="2023-05-08T19:41:29.257" v="106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86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87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88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89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1.100" v="104"/>
          <ac:spMkLst>
            <pc:docMk/>
            <pc:sldMk cId="2672100842" sldId="256"/>
            <ac:spMk id="94" creationId="{96CF2A2B-0745-440C-9224-C5C6A0A4286F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1.100" v="104"/>
          <ac:spMkLst>
            <pc:docMk/>
            <pc:sldMk cId="2672100842" sldId="256"/>
            <ac:spMk id="96" creationId="{75BE6D6B-84C9-4D2B-97EB-773B7369EF82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98" creationId="{362810D9-2C5A-477D-949C-C191895477F3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99" creationId="{081E4A58-353D-44AE-B2FC-2A74E2E400F7}"/>
          </ac:spMkLst>
        </pc:spChg>
        <pc:picChg chg="mod">
          <ac:chgData name="Khaire, Akanksha S" userId="S::akhaire3@calstatela.edu::53334218-3c5d-4467-aa12-048c7c23f617" providerId="AD" clId="Web-{A139B643-DE39-4AC9-A383-45B4F9E96B94}" dt="2023-05-08T19:41:29.257" v="106"/>
          <ac:picMkLst>
            <pc:docMk/>
            <pc:sldMk cId="2672100842" sldId="256"/>
            <ac:picMk id="4" creationId="{63F7CE6B-A760-3298-F7DE-0D0218B7C312}"/>
          </ac:picMkLst>
        </pc:picChg>
      </pc:sldChg>
      <pc:sldChg chg="delSp">
        <pc:chgData name="Khaire, Akanksha S" userId="S::akhaire3@calstatela.edu::53334218-3c5d-4467-aa12-048c7c23f617" providerId="AD" clId="Web-{A139B643-DE39-4AC9-A383-45B4F9E96B94}" dt="2023-05-08T04:42:15.109" v="0"/>
        <pc:sldMkLst>
          <pc:docMk/>
          <pc:sldMk cId="2149750092" sldId="257"/>
        </pc:sldMkLst>
        <pc:grpChg chg="del">
          <ac:chgData name="Khaire, Akanksha S" userId="S::akhaire3@calstatela.edu::53334218-3c5d-4467-aa12-048c7c23f617" providerId="AD" clId="Web-{A139B643-DE39-4AC9-A383-45B4F9E96B94}" dt="2023-05-08T04:42:15.109" v="0"/>
          <ac:grpSpMkLst>
            <pc:docMk/>
            <pc:sldMk cId="2149750092" sldId="257"/>
            <ac:grpSpMk id="16" creationId="{9206F914-99AE-5BD6-B2EB-E2E55F8D7BE0}"/>
          </ac:grpSpMkLst>
        </pc:grpChg>
      </pc:sldChg>
      <pc:sldChg chg="modSp">
        <pc:chgData name="Khaire, Akanksha S" userId="S::akhaire3@calstatela.edu::53334218-3c5d-4467-aa12-048c7c23f617" providerId="AD" clId="Web-{A139B643-DE39-4AC9-A383-45B4F9E96B94}" dt="2023-05-08T04:45:58.072" v="10" actId="20577"/>
        <pc:sldMkLst>
          <pc:docMk/>
          <pc:sldMk cId="4087680117" sldId="261"/>
        </pc:sldMkLst>
        <pc:spChg chg="mod">
          <ac:chgData name="Khaire, Akanksha S" userId="S::akhaire3@calstatela.edu::53334218-3c5d-4467-aa12-048c7c23f617" providerId="AD" clId="Web-{A139B643-DE39-4AC9-A383-45B4F9E96B94}" dt="2023-05-08T04:45:36.243" v="4" actId="20577"/>
          <ac:spMkLst>
            <pc:docMk/>
            <pc:sldMk cId="4087680117" sldId="261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A139B643-DE39-4AC9-A383-45B4F9E96B94}" dt="2023-05-08T04:45:58.072" v="10" actId="20577"/>
          <ac:spMkLst>
            <pc:docMk/>
            <pc:sldMk cId="4087680117" sldId="261"/>
            <ac:spMk id="3" creationId="{60F32D13-7B41-68B3-D074-A66231D8F7D3}"/>
          </ac:spMkLst>
        </pc:spChg>
      </pc:sldChg>
      <pc:sldChg chg="modSp">
        <pc:chgData name="Khaire, Akanksha S" userId="S::akhaire3@calstatela.edu::53334218-3c5d-4467-aa12-048c7c23f617" providerId="AD" clId="Web-{A139B643-DE39-4AC9-A383-45B4F9E96B94}" dt="2023-05-08T04:51:59.476" v="24" actId="20577"/>
        <pc:sldMkLst>
          <pc:docMk/>
          <pc:sldMk cId="395935983" sldId="275"/>
        </pc:sldMkLst>
        <pc:spChg chg="mod">
          <ac:chgData name="Khaire, Akanksha S" userId="S::akhaire3@calstatela.edu::53334218-3c5d-4467-aa12-048c7c23f617" providerId="AD" clId="Web-{A139B643-DE39-4AC9-A383-45B4F9E96B94}" dt="2023-05-08T04:51:59.476" v="24" actId="20577"/>
          <ac:spMkLst>
            <pc:docMk/>
            <pc:sldMk cId="395935983" sldId="275"/>
            <ac:spMk id="3" creationId="{60F32D13-7B41-68B3-D074-A66231D8F7D3}"/>
          </ac:spMkLst>
        </pc:spChg>
        <pc:spChg chg="mod">
          <ac:chgData name="Khaire, Akanksha S" userId="S::akhaire3@calstatela.edu::53334218-3c5d-4467-aa12-048c7c23f617" providerId="AD" clId="Web-{A139B643-DE39-4AC9-A383-45B4F9E96B94}" dt="2023-05-08T04:51:12.599" v="15" actId="20577"/>
          <ac:spMkLst>
            <pc:docMk/>
            <pc:sldMk cId="395935983" sldId="275"/>
            <ac:spMk id="7" creationId="{E15174CD-D915-4DF7-5EE8-651D21BEBA82}"/>
          </ac:spMkLst>
        </pc:spChg>
        <pc:picChg chg="mod">
          <ac:chgData name="Khaire, Akanksha S" userId="S::akhaire3@calstatela.edu::53334218-3c5d-4467-aa12-048c7c23f617" providerId="AD" clId="Web-{A139B643-DE39-4AC9-A383-45B4F9E96B94}" dt="2023-05-08T04:51:46.585" v="22" actId="14100"/>
          <ac:picMkLst>
            <pc:docMk/>
            <pc:sldMk cId="395935983" sldId="275"/>
            <ac:picMk id="6" creationId="{B2A214DA-8737-DFA8-04D0-29EBCD447D9D}"/>
          </ac:picMkLst>
        </pc:picChg>
      </pc:sldChg>
      <pc:sldChg chg="addSp delSp modSp mod setBg">
        <pc:chgData name="Khaire, Akanksha S" userId="S::akhaire3@calstatela.edu::53334218-3c5d-4467-aa12-048c7c23f617" providerId="AD" clId="Web-{A139B643-DE39-4AC9-A383-45B4F9E96B94}" dt="2023-05-08T19:37:22.344" v="77"/>
        <pc:sldMkLst>
          <pc:docMk/>
          <pc:sldMk cId="4175545449" sldId="279"/>
        </pc:sldMkLst>
        <pc:spChg chg="mod">
          <ac:chgData name="Khaire, Akanksha S" userId="S::akhaire3@calstatela.edu::53334218-3c5d-4467-aa12-048c7c23f617" providerId="AD" clId="Web-{A139B643-DE39-4AC9-A383-45B4F9E96B94}" dt="2023-05-08T19:37:22.344" v="77"/>
          <ac:spMkLst>
            <pc:docMk/>
            <pc:sldMk cId="4175545449" sldId="279"/>
            <ac:spMk id="3" creationId="{AF2F041C-7F13-6008-5981-E23E92687287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7:22.344" v="77"/>
          <ac:spMkLst>
            <pc:docMk/>
            <pc:sldMk cId="4175545449" sldId="279"/>
            <ac:spMk id="5" creationId="{CA815F2C-4E80-4019-8E59-FAD3F7F8473D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6:15.185" v="63"/>
          <ac:spMkLst>
            <pc:docMk/>
            <pc:sldMk cId="4175545449" sldId="279"/>
            <ac:spMk id="9" creationId="{32BC26D8-82FB-445E-AA49-62A77D7C1EE0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6:15.185" v="63"/>
          <ac:spMkLst>
            <pc:docMk/>
            <pc:sldMk cId="4175545449" sldId="279"/>
            <ac:spMk id="11" creationId="{CB44330D-EA18-4254-AA95-EB49948539B8}"/>
          </ac:spMkLst>
        </pc:spChg>
        <pc:picChg chg="mod">
          <ac:chgData name="Khaire, Akanksha S" userId="S::akhaire3@calstatela.edu::53334218-3c5d-4467-aa12-048c7c23f617" providerId="AD" clId="Web-{A139B643-DE39-4AC9-A383-45B4F9E96B94}" dt="2023-05-08T19:37:22.344" v="77"/>
          <ac:picMkLst>
            <pc:docMk/>
            <pc:sldMk cId="4175545449" sldId="279"/>
            <ac:picMk id="2" creationId="{1B962DFB-7373-0A0D-D8B2-AE53B032F191}"/>
          </ac:picMkLst>
        </pc:picChg>
      </pc:sldChg>
      <pc:sldChg chg="modSp">
        <pc:chgData name="Khaire, Akanksha S" userId="S::akhaire3@calstatela.edu::53334218-3c5d-4467-aa12-048c7c23f617" providerId="AD" clId="Web-{A139B643-DE39-4AC9-A383-45B4F9E96B94}" dt="2023-05-08T19:41:37.554" v="107" actId="14100"/>
        <pc:sldMkLst>
          <pc:docMk/>
          <pc:sldMk cId="560712424" sldId="281"/>
        </pc:sldMkLst>
        <pc:spChg chg="mod">
          <ac:chgData name="Khaire, Akanksha S" userId="S::akhaire3@calstatela.edu::53334218-3c5d-4467-aa12-048c7c23f617" providerId="AD" clId="Web-{A139B643-DE39-4AC9-A383-45B4F9E96B94}" dt="2023-05-08T19:41:37.554" v="107" actId="14100"/>
          <ac:spMkLst>
            <pc:docMk/>
            <pc:sldMk cId="560712424" sldId="281"/>
            <ac:spMk id="2" creationId="{24B7F4A7-AD4A-115C-D5A6-855C304A4C13}"/>
          </ac:spMkLst>
        </pc:spChg>
      </pc:sldChg>
      <pc:sldChg chg="addSp delSp modSp new mod setBg setClrOvrMap">
        <pc:chgData name="Khaire, Akanksha S" userId="S::akhaire3@calstatela.edu::53334218-3c5d-4467-aa12-048c7c23f617" providerId="AD" clId="Web-{A139B643-DE39-4AC9-A383-45B4F9E96B94}" dt="2023-05-08T19:33:56.900" v="61" actId="14100"/>
        <pc:sldMkLst>
          <pc:docMk/>
          <pc:sldMk cId="218331043" sldId="283"/>
        </pc:sldMkLst>
        <pc:spChg chg="mod">
          <ac:chgData name="Khaire, Akanksha S" userId="S::akhaire3@calstatela.edu::53334218-3c5d-4467-aa12-048c7c23f617" providerId="AD" clId="Web-{A139B643-DE39-4AC9-A383-45B4F9E96B94}" dt="2023-05-08T19:32:55.836" v="56"/>
          <ac:spMkLst>
            <pc:docMk/>
            <pc:sldMk cId="218331043" sldId="283"/>
            <ac:spMk id="2" creationId="{8308D9FD-CC87-FE97-FE60-952B61754849}"/>
          </ac:spMkLst>
        </pc:spChg>
        <pc:spChg chg="del mod">
          <ac:chgData name="Khaire, Akanksha S" userId="S::akhaire3@calstatela.edu::53334218-3c5d-4467-aa12-048c7c23f617" providerId="AD" clId="Web-{A139B643-DE39-4AC9-A383-45B4F9E96B94}" dt="2023-05-08T05:00:48.886" v="48"/>
          <ac:spMkLst>
            <pc:docMk/>
            <pc:sldMk cId="218331043" sldId="283"/>
            <ac:spMk id="3" creationId="{3946D514-84ED-F6C1-B4FE-AF007D9DFAEA}"/>
          </ac:spMkLst>
        </pc:spChg>
        <pc:spChg chg="add del mod">
          <ac:chgData name="Khaire, Akanksha S" userId="S::akhaire3@calstatela.edu::53334218-3c5d-4467-aa12-048c7c23f617" providerId="AD" clId="Web-{A139B643-DE39-4AC9-A383-45B4F9E96B94}" dt="2023-05-08T05:00:45.136" v="46"/>
          <ac:spMkLst>
            <pc:docMk/>
            <pc:sldMk cId="218331043" sldId="283"/>
            <ac:spMk id="5" creationId="{F845DD1F-7E46-C32C-D12A-937ECF7528EB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2:55.867" v="57"/>
          <ac:spMkLst>
            <pc:docMk/>
            <pc:sldMk cId="218331043" sldId="283"/>
            <ac:spMk id="10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2:36.241" v="52"/>
          <ac:spMkLst>
            <pc:docMk/>
            <pc:sldMk cId="218331043" sldId="283"/>
            <ac:spMk id="15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2:42.804" v="54"/>
          <ac:spMkLst>
            <pc:docMk/>
            <pc:sldMk cId="218331043" sldId="283"/>
            <ac:spMk id="17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2:55.836" v="56"/>
          <ac:spMkLst>
            <pc:docMk/>
            <pc:sldMk cId="218331043" sldId="283"/>
            <ac:spMk id="19" creationId="{9228552E-C8B1-4A80-8448-0787CE0FC704}"/>
          </ac:spMkLst>
        </pc:spChg>
        <pc:spChg chg="add">
          <ac:chgData name="Khaire, Akanksha S" userId="S::akhaire3@calstatela.edu::53334218-3c5d-4467-aa12-048c7c23f617" providerId="AD" clId="Web-{A139B643-DE39-4AC9-A383-45B4F9E96B94}" dt="2023-05-08T19:32:55.867" v="57"/>
          <ac:spMkLst>
            <pc:docMk/>
            <pc:sldMk cId="218331043" sldId="283"/>
            <ac:spMk id="21" creationId="{9228552E-C8B1-4A80-8448-0787CE0FC704}"/>
          </ac:spMkLst>
        </pc:spChg>
        <pc:graphicFrameChg chg="add mod modGraphic">
          <ac:chgData name="Khaire, Akanksha S" userId="S::akhaire3@calstatela.edu::53334218-3c5d-4467-aa12-048c7c23f617" providerId="AD" clId="Web-{A139B643-DE39-4AC9-A383-45B4F9E96B94}" dt="2023-05-08T19:32:55.867" v="57"/>
          <ac:graphicFrameMkLst>
            <pc:docMk/>
            <pc:sldMk cId="218331043" sldId="283"/>
            <ac:graphicFrameMk id="7" creationId="{1A545C8E-DA98-58D9-B402-376F9302F92C}"/>
          </ac:graphicFrameMkLst>
        </pc:graphicFrameChg>
        <pc:picChg chg="add del mod">
          <ac:chgData name="Khaire, Akanksha S" userId="S::akhaire3@calstatela.edu::53334218-3c5d-4467-aa12-048c7c23f617" providerId="AD" clId="Web-{A139B643-DE39-4AC9-A383-45B4F9E96B94}" dt="2023-05-08T05:00:45.136" v="47"/>
          <ac:picMkLst>
            <pc:docMk/>
            <pc:sldMk cId="218331043" sldId="283"/>
            <ac:picMk id="4" creationId="{EF9959D1-6A81-CC01-EC69-303C67A9BA14}"/>
          </ac:picMkLst>
        </pc:picChg>
        <pc:picChg chg="add del mod">
          <ac:chgData name="Khaire, Akanksha S" userId="S::akhaire3@calstatela.edu::53334218-3c5d-4467-aa12-048c7c23f617" providerId="AD" clId="Web-{A139B643-DE39-4AC9-A383-45B4F9E96B94}" dt="2023-05-08T19:33:56.900" v="61" actId="14100"/>
          <ac:picMkLst>
            <pc:docMk/>
            <pc:sldMk cId="218331043" sldId="283"/>
            <ac:picMk id="6" creationId="{267E67AF-0F22-F3E0-31BC-CD1CF1EA0CE6}"/>
          </ac:picMkLst>
        </pc:picChg>
      </pc:sldChg>
    </pc:docChg>
  </pc:docChgLst>
  <pc:docChgLst>
    <pc:chgData name="Vaishnav, Dhwani" userId="S::dvaishn2@calstatela.edu::daaf259b-03ed-4be8-999a-8f6cd1eb8471" providerId="AD" clId="Web-{964D3E64-3F50-4356-9A39-EABBF55DA28D}"/>
    <pc:docChg chg="modSld">
      <pc:chgData name="Vaishnav, Dhwani" userId="S::dvaishn2@calstatela.edu::daaf259b-03ed-4be8-999a-8f6cd1eb8471" providerId="AD" clId="Web-{964D3E64-3F50-4356-9A39-EABBF55DA28D}" dt="2023-05-04T22:09:56.424" v="61" actId="20577"/>
      <pc:docMkLst>
        <pc:docMk/>
      </pc:docMkLst>
      <pc:sldChg chg="addSp modSp">
        <pc:chgData name="Vaishnav, Dhwani" userId="S::dvaishn2@calstatela.edu::daaf259b-03ed-4be8-999a-8f6cd1eb8471" providerId="AD" clId="Web-{964D3E64-3F50-4356-9A39-EABBF55DA28D}" dt="2023-05-04T22:09:56.424" v="61" actId="20577"/>
        <pc:sldMkLst>
          <pc:docMk/>
          <pc:sldMk cId="1694472737" sldId="258"/>
        </pc:sldMkLst>
        <pc:spChg chg="mod">
          <ac:chgData name="Vaishnav, Dhwani" userId="S::dvaishn2@calstatela.edu::daaf259b-03ed-4be8-999a-8f6cd1eb8471" providerId="AD" clId="Web-{964D3E64-3F50-4356-9A39-EABBF55DA28D}" dt="2023-05-04T22:09:56.424" v="61" actId="20577"/>
          <ac:spMkLst>
            <pc:docMk/>
            <pc:sldMk cId="1694472737" sldId="258"/>
            <ac:spMk id="3" creationId="{60F32D13-7B41-68B3-D074-A66231D8F7D3}"/>
          </ac:spMkLst>
        </pc:spChg>
        <pc:picChg chg="add mod">
          <ac:chgData name="Vaishnav, Dhwani" userId="S::dvaishn2@calstatela.edu::daaf259b-03ed-4be8-999a-8f6cd1eb8471" providerId="AD" clId="Web-{964D3E64-3F50-4356-9A39-EABBF55DA28D}" dt="2023-05-04T22:02:58.070" v="27" actId="1076"/>
          <ac:picMkLst>
            <pc:docMk/>
            <pc:sldMk cId="1694472737" sldId="258"/>
            <ac:picMk id="5" creationId="{37DE402F-6C5B-B8D8-97E7-B5C658E179B7}"/>
          </ac:picMkLst>
        </pc:picChg>
        <pc:picChg chg="add mod">
          <ac:chgData name="Vaishnav, Dhwani" userId="S::dvaishn2@calstatela.edu::daaf259b-03ed-4be8-999a-8f6cd1eb8471" providerId="AD" clId="Web-{964D3E64-3F50-4356-9A39-EABBF55DA28D}" dt="2023-05-04T22:07:58.875" v="34" actId="14100"/>
          <ac:picMkLst>
            <pc:docMk/>
            <pc:sldMk cId="1694472737" sldId="258"/>
            <ac:picMk id="6" creationId="{0664211A-C453-4C5B-5B72-022902913B3E}"/>
          </ac:picMkLst>
        </pc:picChg>
      </pc:sldChg>
    </pc:docChg>
  </pc:docChgLst>
  <pc:docChgLst>
    <pc:chgData name="Vaishnav, Dhwani" userId="S::dvaishn2@calstatela.edu::daaf259b-03ed-4be8-999a-8f6cd1eb8471" providerId="AD" clId="Web-{D30A3D7C-88C5-4DA9-A957-52A1EF82FE86}"/>
    <pc:docChg chg="addSld delSld modSld">
      <pc:chgData name="Vaishnav, Dhwani" userId="S::dvaishn2@calstatela.edu::daaf259b-03ed-4be8-999a-8f6cd1eb8471" providerId="AD" clId="Web-{D30A3D7C-88C5-4DA9-A957-52A1EF82FE86}" dt="2023-05-08T03:53:54.130" v="9"/>
      <pc:docMkLst>
        <pc:docMk/>
      </pc:docMkLst>
      <pc:sldChg chg="modSp add del replId">
        <pc:chgData name="Vaishnav, Dhwani" userId="S::dvaishn2@calstatela.edu::daaf259b-03ed-4be8-999a-8f6cd1eb8471" providerId="AD" clId="Web-{D30A3D7C-88C5-4DA9-A957-52A1EF82FE86}" dt="2023-05-08T03:53:54.130" v="9"/>
        <pc:sldMkLst>
          <pc:docMk/>
          <pc:sldMk cId="3978010523" sldId="282"/>
        </pc:sldMkLst>
        <pc:spChg chg="mod">
          <ac:chgData name="Vaishnav, Dhwani" userId="S::dvaishn2@calstatela.edu::daaf259b-03ed-4be8-999a-8f6cd1eb8471" providerId="AD" clId="Web-{D30A3D7C-88C5-4DA9-A957-52A1EF82FE86}" dt="2023-05-08T03:53:46.958" v="8" actId="20577"/>
          <ac:spMkLst>
            <pc:docMk/>
            <pc:sldMk cId="3978010523" sldId="282"/>
            <ac:spMk id="9" creationId="{5E0636EB-FE8B-9B40-FFB9-9A50A4BA0577}"/>
          </ac:spMkLst>
        </pc:spChg>
        <pc:picChg chg="mod">
          <ac:chgData name="Vaishnav, Dhwani" userId="S::dvaishn2@calstatela.edu::daaf259b-03ed-4be8-999a-8f6cd1eb8471" providerId="AD" clId="Web-{D30A3D7C-88C5-4DA9-A957-52A1EF82FE86}" dt="2023-05-08T03:53:37.161" v="4" actId="14100"/>
          <ac:picMkLst>
            <pc:docMk/>
            <pc:sldMk cId="3978010523" sldId="282"/>
            <ac:picMk id="7" creationId="{D83BEA79-43BD-7F24-2DEF-AEC1892F19DF}"/>
          </ac:picMkLst>
        </pc:picChg>
      </pc:sldChg>
    </pc:docChg>
  </pc:docChgLst>
  <pc:docChgLst>
    <pc:chgData name="Vaishnav, Dhwani" userId="S::dvaishn2@calstatela.edu::daaf259b-03ed-4be8-999a-8f6cd1eb8471" providerId="AD" clId="Web-{8D78A06D-CFA4-4803-B839-019BFD65FB9A}"/>
    <pc:docChg chg="modSld">
      <pc:chgData name="Vaishnav, Dhwani" userId="S::dvaishn2@calstatela.edu::daaf259b-03ed-4be8-999a-8f6cd1eb8471" providerId="AD" clId="Web-{8D78A06D-CFA4-4803-B839-019BFD65FB9A}" dt="2023-05-03T20:05:29.628" v="22" actId="14100"/>
      <pc:docMkLst>
        <pc:docMk/>
      </pc:docMkLst>
      <pc:sldChg chg="addSp delSp modSp addAnim">
        <pc:chgData name="Vaishnav, Dhwani" userId="S::dvaishn2@calstatela.edu::daaf259b-03ed-4be8-999a-8f6cd1eb8471" providerId="AD" clId="Web-{8D78A06D-CFA4-4803-B839-019BFD65FB9A}" dt="2023-05-03T20:05:29.628" v="22" actId="14100"/>
        <pc:sldMkLst>
          <pc:docMk/>
          <pc:sldMk cId="51809256" sldId="267"/>
        </pc:sldMkLst>
        <pc:spChg chg="mod">
          <ac:chgData name="Vaishnav, Dhwani" userId="S::dvaishn2@calstatela.edu::daaf259b-03ed-4be8-999a-8f6cd1eb8471" providerId="AD" clId="Web-{8D78A06D-CFA4-4803-B839-019BFD65FB9A}" dt="2023-05-03T20:05:09.377" v="19" actId="1076"/>
          <ac:spMkLst>
            <pc:docMk/>
            <pc:sldMk cId="51809256" sldId="267"/>
            <ac:spMk id="2" creationId="{24B7F4A7-AD4A-115C-D5A6-855C304A4C13}"/>
          </ac:spMkLst>
        </pc:spChg>
        <pc:spChg chg="del mod">
          <ac:chgData name="Vaishnav, Dhwani" userId="S::dvaishn2@calstatela.edu::daaf259b-03ed-4be8-999a-8f6cd1eb8471" providerId="AD" clId="Web-{8D78A06D-CFA4-4803-B839-019BFD65FB9A}" dt="2023-05-03T20:04:59.689" v="14"/>
          <ac:spMkLst>
            <pc:docMk/>
            <pc:sldMk cId="51809256" sldId="267"/>
            <ac:spMk id="3" creationId="{60F32D13-7B41-68B3-D074-A66231D8F7D3}"/>
          </ac:spMkLst>
        </pc:spChg>
        <pc:picChg chg="add mod">
          <ac:chgData name="Vaishnav, Dhwani" userId="S::dvaishn2@calstatela.edu::daaf259b-03ed-4be8-999a-8f6cd1eb8471" providerId="AD" clId="Web-{8D78A06D-CFA4-4803-B839-019BFD65FB9A}" dt="2023-05-03T20:05:29.628" v="22" actId="14100"/>
          <ac:picMkLst>
            <pc:docMk/>
            <pc:sldMk cId="51809256" sldId="267"/>
            <ac:picMk id="4" creationId="{9AF7CC55-40D8-30F1-4804-5D1A9B03A472}"/>
          </ac:picMkLst>
        </pc:picChg>
      </pc:sldChg>
      <pc:sldChg chg="addSp modSp">
        <pc:chgData name="Vaishnav, Dhwani" userId="S::dvaishn2@calstatela.edu::daaf259b-03ed-4be8-999a-8f6cd1eb8471" providerId="AD" clId="Web-{8D78A06D-CFA4-4803-B839-019BFD65FB9A}" dt="2023-05-03T20:03:28.230" v="2" actId="1076"/>
        <pc:sldMkLst>
          <pc:docMk/>
          <pc:sldMk cId="660619831" sldId="268"/>
        </pc:sldMkLst>
        <pc:picChg chg="add mod">
          <ac:chgData name="Vaishnav, Dhwani" userId="S::dvaishn2@calstatela.edu::daaf259b-03ed-4be8-999a-8f6cd1eb8471" providerId="AD" clId="Web-{8D78A06D-CFA4-4803-B839-019BFD65FB9A}" dt="2023-05-03T20:03:28.230" v="2" actId="1076"/>
          <ac:picMkLst>
            <pc:docMk/>
            <pc:sldMk cId="660619831" sldId="268"/>
            <ac:picMk id="5" creationId="{49A161FD-ECF6-17C9-036A-71D50C963BB7}"/>
          </ac:picMkLst>
        </pc:picChg>
      </pc:sldChg>
    </pc:docChg>
  </pc:docChgLst>
  <pc:docChgLst>
    <pc:chgData name="Vaishnav, Dhwani" userId="S::dvaishn2@calstatela.edu::daaf259b-03ed-4be8-999a-8f6cd1eb8471" providerId="AD" clId="Web-{9040A563-D5EE-4929-8404-76D96080C468}"/>
    <pc:docChg chg="delSld modSld">
      <pc:chgData name="Vaishnav, Dhwani" userId="S::dvaishn2@calstatela.edu::daaf259b-03ed-4be8-999a-8f6cd1eb8471" providerId="AD" clId="Web-{9040A563-D5EE-4929-8404-76D96080C468}" dt="2023-05-05T06:09:30.276" v="5" actId="20577"/>
      <pc:docMkLst>
        <pc:docMk/>
      </pc:docMkLst>
      <pc:sldChg chg="del">
        <pc:chgData name="Vaishnav, Dhwani" userId="S::dvaishn2@calstatela.edu::daaf259b-03ed-4be8-999a-8f6cd1eb8471" providerId="AD" clId="Web-{9040A563-D5EE-4929-8404-76D96080C468}" dt="2023-05-05T05:59:48.940" v="0"/>
        <pc:sldMkLst>
          <pc:docMk/>
          <pc:sldMk cId="4162042638" sldId="259"/>
        </pc:sldMkLst>
      </pc:sldChg>
      <pc:sldChg chg="modSp">
        <pc:chgData name="Vaishnav, Dhwani" userId="S::dvaishn2@calstatela.edu::daaf259b-03ed-4be8-999a-8f6cd1eb8471" providerId="AD" clId="Web-{9040A563-D5EE-4929-8404-76D96080C468}" dt="2023-05-05T06:00:46.147" v="2" actId="20577"/>
        <pc:sldMkLst>
          <pc:docMk/>
          <pc:sldMk cId="2275740491" sldId="260"/>
        </pc:sldMkLst>
        <pc:spChg chg="mod">
          <ac:chgData name="Vaishnav, Dhwani" userId="S::dvaishn2@calstatela.edu::daaf259b-03ed-4be8-999a-8f6cd1eb8471" providerId="AD" clId="Web-{9040A563-D5EE-4929-8404-76D96080C468}" dt="2023-05-05T06:00:46.147" v="2" actId="20577"/>
          <ac:spMkLst>
            <pc:docMk/>
            <pc:sldMk cId="2275740491" sldId="260"/>
            <ac:spMk id="3" creationId="{60F32D13-7B41-68B3-D074-A66231D8F7D3}"/>
          </ac:spMkLst>
        </pc:spChg>
      </pc:sldChg>
      <pc:sldChg chg="modSp">
        <pc:chgData name="Vaishnav, Dhwani" userId="S::dvaishn2@calstatela.edu::daaf259b-03ed-4be8-999a-8f6cd1eb8471" providerId="AD" clId="Web-{9040A563-D5EE-4929-8404-76D96080C468}" dt="2023-05-05T06:09:30.276" v="5" actId="20577"/>
        <pc:sldMkLst>
          <pc:docMk/>
          <pc:sldMk cId="1996088531" sldId="266"/>
        </pc:sldMkLst>
        <pc:spChg chg="mod">
          <ac:chgData name="Vaishnav, Dhwani" userId="S::dvaishn2@calstatela.edu::daaf259b-03ed-4be8-999a-8f6cd1eb8471" providerId="AD" clId="Web-{9040A563-D5EE-4929-8404-76D96080C468}" dt="2023-05-05T06:09:30.276" v="5" actId="20577"/>
          <ac:spMkLst>
            <pc:docMk/>
            <pc:sldMk cId="1996088531" sldId="266"/>
            <ac:spMk id="9" creationId="{5E0636EB-FE8B-9B40-FFB9-9A50A4BA0577}"/>
          </ac:spMkLst>
        </pc:spChg>
      </pc:sldChg>
    </pc:docChg>
  </pc:docChgLst>
  <pc:docChgLst>
    <pc:chgData name="Vaishnav, Dhwani" userId="S::dvaishn2@calstatela.edu::daaf259b-03ed-4be8-999a-8f6cd1eb8471" providerId="AD" clId="Web-{E7F77B4B-EAE1-4C11-A689-495040EFEE57}"/>
    <pc:docChg chg="modSld">
      <pc:chgData name="Vaishnav, Dhwani" userId="S::dvaishn2@calstatela.edu::daaf259b-03ed-4be8-999a-8f6cd1eb8471" providerId="AD" clId="Web-{E7F77B4B-EAE1-4C11-A689-495040EFEE57}" dt="2023-05-03T19:55:50.674" v="28"/>
      <pc:docMkLst>
        <pc:docMk/>
      </pc:docMkLst>
      <pc:sldChg chg="addSp delSp modSp">
        <pc:chgData name="Vaishnav, Dhwani" userId="S::dvaishn2@calstatela.edu::daaf259b-03ed-4be8-999a-8f6cd1eb8471" providerId="AD" clId="Web-{E7F77B4B-EAE1-4C11-A689-495040EFEE57}" dt="2023-05-03T19:55:50.674" v="28"/>
        <pc:sldMkLst>
          <pc:docMk/>
          <pc:sldMk cId="660619831" sldId="268"/>
        </pc:sldMkLst>
        <pc:spChg chg="mod">
          <ac:chgData name="Vaishnav, Dhwani" userId="S::dvaishn2@calstatela.edu::daaf259b-03ed-4be8-999a-8f6cd1eb8471" providerId="AD" clId="Web-{E7F77B4B-EAE1-4C11-A689-495040EFEE57}" dt="2023-05-03T19:54:03.030" v="12" actId="1076"/>
          <ac:spMkLst>
            <pc:docMk/>
            <pc:sldMk cId="660619831" sldId="26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E7F77B4B-EAE1-4C11-A689-495040EFEE57}" dt="2023-05-03T19:54:28.874" v="20" actId="14100"/>
          <ac:spMkLst>
            <pc:docMk/>
            <pc:sldMk cId="660619831" sldId="268"/>
            <ac:spMk id="3" creationId="{60F32D13-7B41-68B3-D074-A66231D8F7D3}"/>
          </ac:spMkLst>
        </pc:spChg>
        <pc:spChg chg="add mod">
          <ac:chgData name="Vaishnav, Dhwani" userId="S::dvaishn2@calstatela.edu::daaf259b-03ed-4be8-999a-8f6cd1eb8471" providerId="AD" clId="Web-{E7F77B4B-EAE1-4C11-A689-495040EFEE57}" dt="2023-05-03T19:54:26.687" v="19" actId="14100"/>
          <ac:spMkLst>
            <pc:docMk/>
            <pc:sldMk cId="660619831" sldId="268"/>
            <ac:spMk id="7" creationId="{E15174CD-D915-4DF7-5EE8-651D21BEBA82}"/>
          </ac:spMkLst>
        </pc:spChg>
        <pc:spChg chg="add del">
          <ac:chgData name="Vaishnav, Dhwani" userId="S::dvaishn2@calstatela.edu::daaf259b-03ed-4be8-999a-8f6cd1eb8471" providerId="AD" clId="Web-{E7F77B4B-EAE1-4C11-A689-495040EFEE57}" dt="2023-05-03T19:53:08.668" v="5"/>
          <ac:spMkLst>
            <pc:docMk/>
            <pc:sldMk cId="660619831" sldId="268"/>
            <ac:spMk id="9" creationId="{743AA782-23D1-4521-8CAD-47662984AA08}"/>
          </ac:spMkLst>
        </pc:spChg>
        <pc:spChg chg="add del">
          <ac:chgData name="Vaishnav, Dhwani" userId="S::dvaishn2@calstatela.edu::daaf259b-03ed-4be8-999a-8f6cd1eb8471" providerId="AD" clId="Web-{E7F77B4B-EAE1-4C11-A689-495040EFEE57}" dt="2023-05-03T19:53:08.668" v="5"/>
          <ac:spMkLst>
            <pc:docMk/>
            <pc:sldMk cId="660619831" sldId="268"/>
            <ac:spMk id="11" creationId="{71877DBC-BB60-40F0-AC93-2ACDBAAE60CE}"/>
          </ac:spMkLst>
        </pc:spChg>
        <pc:spChg chg="add del">
          <ac:chgData name="Vaishnav, Dhwani" userId="S::dvaishn2@calstatela.edu::daaf259b-03ed-4be8-999a-8f6cd1eb8471" providerId="AD" clId="Web-{E7F77B4B-EAE1-4C11-A689-495040EFEE57}" dt="2023-05-03T19:53:08.668" v="5"/>
          <ac:spMkLst>
            <pc:docMk/>
            <pc:sldMk cId="660619831" sldId="268"/>
            <ac:spMk id="16" creationId="{743AA782-23D1-4521-8CAD-47662984AA08}"/>
          </ac:spMkLst>
        </pc:spChg>
        <pc:spChg chg="add del">
          <ac:chgData name="Vaishnav, Dhwani" userId="S::dvaishn2@calstatela.edu::daaf259b-03ed-4be8-999a-8f6cd1eb8471" providerId="AD" clId="Web-{E7F77B4B-EAE1-4C11-A689-495040EFEE57}" dt="2023-05-03T19:53:08.668" v="5"/>
          <ac:spMkLst>
            <pc:docMk/>
            <pc:sldMk cId="660619831" sldId="268"/>
            <ac:spMk id="18" creationId="{71877DBC-BB60-40F0-AC93-2ACDBAAE60CE}"/>
          </ac:spMkLst>
        </pc:spChg>
        <pc:picChg chg="add del mod">
          <ac:chgData name="Vaishnav, Dhwani" userId="S::dvaishn2@calstatela.edu::daaf259b-03ed-4be8-999a-8f6cd1eb8471" providerId="AD" clId="Web-{E7F77B4B-EAE1-4C11-A689-495040EFEE57}" dt="2023-05-03T19:55:29.064" v="22"/>
          <ac:picMkLst>
            <pc:docMk/>
            <pc:sldMk cId="660619831" sldId="268"/>
            <ac:picMk id="4" creationId="{03C3AE66-3ACE-3171-DA4F-946C2B371DA3}"/>
          </ac:picMkLst>
        </pc:picChg>
        <pc:picChg chg="add del mod">
          <ac:chgData name="Vaishnav, Dhwani" userId="S::dvaishn2@calstatela.edu::daaf259b-03ed-4be8-999a-8f6cd1eb8471" providerId="AD" clId="Web-{E7F77B4B-EAE1-4C11-A689-495040EFEE57}" dt="2023-05-03T19:53:13.121" v="8"/>
          <ac:picMkLst>
            <pc:docMk/>
            <pc:sldMk cId="660619831" sldId="268"/>
            <ac:picMk id="5" creationId="{24A93604-465A-4167-1F26-0873E7193210}"/>
          </ac:picMkLst>
        </pc:picChg>
        <pc:picChg chg="add del mod">
          <ac:chgData name="Vaishnav, Dhwani" userId="S::dvaishn2@calstatela.edu::daaf259b-03ed-4be8-999a-8f6cd1eb8471" providerId="AD" clId="Web-{E7F77B4B-EAE1-4C11-A689-495040EFEE57}" dt="2023-05-03T19:55:40.424" v="25"/>
          <ac:picMkLst>
            <pc:docMk/>
            <pc:sldMk cId="660619831" sldId="268"/>
            <ac:picMk id="8" creationId="{E1ADA2CE-750A-C384-8DAA-600CA30DBDC4}"/>
          </ac:picMkLst>
        </pc:picChg>
        <pc:picChg chg="add del mod">
          <ac:chgData name="Vaishnav, Dhwani" userId="S::dvaishn2@calstatela.edu::daaf259b-03ed-4be8-999a-8f6cd1eb8471" providerId="AD" clId="Web-{E7F77B4B-EAE1-4C11-A689-495040EFEE57}" dt="2023-05-03T19:55:50.674" v="28"/>
          <ac:picMkLst>
            <pc:docMk/>
            <pc:sldMk cId="660619831" sldId="268"/>
            <ac:picMk id="10" creationId="{B64A6884-F34C-0585-E024-0A9E2AC90E58}"/>
          </ac:picMkLst>
        </pc:picChg>
      </pc:sldChg>
    </pc:docChg>
  </pc:docChgLst>
  <pc:docChgLst>
    <pc:chgData name="Khaire, Akanksha S" userId="S::akhaire3@calstatela.edu::53334218-3c5d-4467-aa12-048c7c23f617" providerId="AD" clId="Web-{BF2FA733-D3D3-CFDD-D1A2-687F6DB392CA}"/>
    <pc:docChg chg="modSld">
      <pc:chgData name="Khaire, Akanksha S" userId="S::akhaire3@calstatela.edu::53334218-3c5d-4467-aa12-048c7c23f617" providerId="AD" clId="Web-{BF2FA733-D3D3-CFDD-D1A2-687F6DB392CA}" dt="2023-05-10T00:04:44.088" v="181" actId="20577"/>
      <pc:docMkLst>
        <pc:docMk/>
      </pc:docMkLst>
      <pc:sldChg chg="addSp delSp modSp mod setBg setClrOvrMap">
        <pc:chgData name="Khaire, Akanksha S" userId="S::akhaire3@calstatela.edu::53334218-3c5d-4467-aa12-048c7c23f617" providerId="AD" clId="Web-{BF2FA733-D3D3-CFDD-D1A2-687F6DB392CA}" dt="2023-05-10T00:04:44.088" v="181" actId="20577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BF2FA733-D3D3-CFDD-D1A2-687F6DB392CA}" dt="2023-05-10T00:04:20.212" v="179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BF2FA733-D3D3-CFDD-D1A2-687F6DB392CA}" dt="2023-05-10T00:04:44.088" v="181" actId="20577"/>
          <ac:spMkLst>
            <pc:docMk/>
            <pc:sldMk cId="2672100842" sldId="256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2:43.393" v="115"/>
          <ac:spMkLst>
            <pc:docMk/>
            <pc:sldMk cId="2672100842" sldId="256"/>
            <ac:spMk id="86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2:43.393" v="115"/>
          <ac:spMkLst>
            <pc:docMk/>
            <pc:sldMk cId="2672100842" sldId="256"/>
            <ac:spMk id="87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2:43.393" v="115"/>
          <ac:spMkLst>
            <pc:docMk/>
            <pc:sldMk cId="2672100842" sldId="256"/>
            <ac:spMk id="88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2:43.393" v="115"/>
          <ac:spMkLst>
            <pc:docMk/>
            <pc:sldMk cId="2672100842" sldId="256"/>
            <ac:spMk id="89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0:12.888" v="108"/>
          <ac:spMkLst>
            <pc:docMk/>
            <pc:sldMk cId="2672100842" sldId="256"/>
            <ac:spMk id="91" creationId="{675FFAD0-2409-47F2-980A-2CF4FFC69BE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0:12.888" v="108"/>
          <ac:spMkLst>
            <pc:docMk/>
            <pc:sldMk cId="2672100842" sldId="256"/>
            <ac:spMk id="92" creationId="{CBB2B1F0-0DD6-4744-9A46-7A344FB48E40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0:12.888" v="108"/>
          <ac:spMkLst>
            <pc:docMk/>
            <pc:sldMk cId="2672100842" sldId="256"/>
            <ac:spMk id="93" creationId="{52D502E5-F6B4-4D58-B4AE-FC466FF15EE8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4:20.212" v="179"/>
          <ac:spMkLst>
            <pc:docMk/>
            <pc:sldMk cId="2672100842" sldId="256"/>
            <ac:spMk id="95" creationId="{A9D6EEA4-51EF-4796-BE5B-F3EB11F23ED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34.322" v="147"/>
          <ac:spMkLst>
            <pc:docMk/>
            <pc:sldMk cId="2672100842" sldId="256"/>
            <ac:spMk id="97" creationId="{0D7B6173-1D58-48E2-83CF-37350F315F7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0:12.888" v="108"/>
          <ac:spMkLst>
            <pc:docMk/>
            <pc:sldMk cId="2672100842" sldId="256"/>
            <ac:spMk id="100" creationId="{9DECDBF4-02B6-4BB4-B65B-B8107AD6A9E8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34.322" v="147"/>
          <ac:spMkLst>
            <pc:docMk/>
            <pc:sldMk cId="2672100842" sldId="256"/>
            <ac:spMk id="101" creationId="{2F36CA75-CFBF-4844-B719-8FE9EBADA9AF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1:18.015" v="110"/>
          <ac:spMkLst>
            <pc:docMk/>
            <pc:sldMk cId="2672100842" sldId="256"/>
            <ac:spMk id="102" creationId="{362810D9-2C5A-477D-949C-C191895477F3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1:18.015" v="110"/>
          <ac:spMkLst>
            <pc:docMk/>
            <pc:sldMk cId="2672100842" sldId="256"/>
            <ac:spMk id="103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34.322" v="147"/>
          <ac:spMkLst>
            <pc:docMk/>
            <pc:sldMk cId="2672100842" sldId="256"/>
            <ac:spMk id="104" creationId="{3D4A84B9-E564-4DD0-97F8-DBF1C460C28A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1:52.985" v="112"/>
          <ac:spMkLst>
            <pc:docMk/>
            <pc:sldMk cId="2672100842" sldId="256"/>
            <ac:spMk id="105" creationId="{C5E6CFF1-2F42-4E10-9A97-F116F46F53FE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34.322" v="147"/>
          <ac:spMkLst>
            <pc:docMk/>
            <pc:sldMk cId="2672100842" sldId="256"/>
            <ac:spMk id="108" creationId="{102382E0-0A09-46AE-B955-B911CAFE7F00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4:03.118" v="174"/>
          <ac:spMkLst>
            <pc:docMk/>
            <pc:sldMk cId="2672100842" sldId="256"/>
            <ac:spMk id="109" creationId="{362810D9-2C5A-477D-949C-C191895477F3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34.322" v="147"/>
          <ac:spMkLst>
            <pc:docMk/>
            <pc:sldMk cId="2672100842" sldId="256"/>
            <ac:spMk id="110" creationId="{7DE75D4A-0965-4973-BE75-DECCAC9A961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4:03.118" v="174"/>
          <ac:spMkLst>
            <pc:docMk/>
            <pc:sldMk cId="2672100842" sldId="256"/>
            <ac:spMk id="111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4:20.165" v="178"/>
          <ac:spMkLst>
            <pc:docMk/>
            <pc:sldMk cId="2672100842" sldId="256"/>
            <ac:spMk id="112" creationId="{71B2258F-86CA-4D4D-8270-BC05FCDEBFB3}"/>
          </ac:spMkLst>
        </pc:spChg>
        <pc:spChg chg="add">
          <ac:chgData name="Khaire, Akanksha S" userId="S::akhaire3@calstatela.edu::53334218-3c5d-4467-aa12-048c7c23f617" providerId="AD" clId="Web-{BF2FA733-D3D3-CFDD-D1A2-687F6DB392CA}" dt="2023-05-10T00:04:20.212" v="179"/>
          <ac:spMkLst>
            <pc:docMk/>
            <pc:sldMk cId="2672100842" sldId="256"/>
            <ac:spMk id="114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29.853" v="145"/>
          <ac:spMkLst>
            <pc:docMk/>
            <pc:sldMk cId="2672100842" sldId="256"/>
            <ac:spMk id="115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26.920" v="157"/>
          <ac:spMkLst>
            <pc:docMk/>
            <pc:sldMk cId="2672100842" sldId="256"/>
            <ac:spMk id="116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31.295" v="159"/>
          <ac:spMkLst>
            <pc:docMk/>
            <pc:sldMk cId="2672100842" sldId="256"/>
            <ac:spMk id="118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31.295" v="159"/>
          <ac:spMkLst>
            <pc:docMk/>
            <pc:sldMk cId="2672100842" sldId="256"/>
            <ac:spMk id="119" creationId="{21ED5FCA-9564-42B4-9F52-2CCED8ED60CA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41.139" v="161"/>
          <ac:spMkLst>
            <pc:docMk/>
            <pc:sldMk cId="2672100842" sldId="256"/>
            <ac:spMk id="121" creationId="{A9D6EEA4-51EF-4796-BE5B-F3EB11F23ED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22" creationId="{5912B5B1-BC40-4CD1-8541-549C583431ED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24" creationId="{CE1108CD-786E-4304-9504-9C5AD64829D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26" creationId="{E252BF65-A104-4DD3-8D54-285294DCC0C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59.889" v="163"/>
          <ac:spMkLst>
            <pc:docMk/>
            <pc:sldMk cId="2672100842" sldId="256"/>
            <ac:spMk id="128" creationId="{9DAE9059-5BC0-4B75-B536-54BFB08FFE2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59.889" v="163"/>
          <ac:spMkLst>
            <pc:docMk/>
            <pc:sldMk cId="2672100842" sldId="256"/>
            <ac:spMk id="129" creationId="{F17EE558-8341-47F3-B29A-14E701B362B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32" creationId="{55C6F499-7DD3-40AC-AC5E-26D67FCAEA30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33" creationId="{2CF7CF5F-D747-47B3-80B1-8392750446C6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34" creationId="{820B6604-1FF9-43F5-AC47-3D41CB2F563B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36" creationId="{73BCEA90-F7D5-4EC1-9BE2-5A49A20F4B1D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37" creationId="{9848F91B-FA65-4A06-A177-8CCF7EBC8631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38" creationId="{2CF7CF5F-D747-47B3-80B1-8392750446C6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39" creationId="{820B6604-1FF9-43F5-AC47-3D41CB2F563B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40" creationId="{D98779F6-5395-4B82-BDCB-4ADF6A5BB9E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41" creationId="{CE1108CD-786E-4304-9504-9C5AD64829D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42" creationId="{C70191CD-D48F-4F7A-8077-0380603A29E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3:03.366" v="169"/>
          <ac:spMkLst>
            <pc:docMk/>
            <pc:sldMk cId="2672100842" sldId="256"/>
            <ac:spMk id="144" creationId="{9DAE9059-5BC0-4B75-B536-54BFB08FFE2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3:03.366" v="169"/>
          <ac:spMkLst>
            <pc:docMk/>
            <pc:sldMk cId="2672100842" sldId="256"/>
            <ac:spMk id="145" creationId="{F17EE558-8341-47F3-B29A-14E701B362B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3:52.790" v="173"/>
          <ac:spMkLst>
            <pc:docMk/>
            <pc:sldMk cId="2672100842" sldId="256"/>
            <ac:spMk id="152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3:52.790" v="173"/>
          <ac:spMkLst>
            <pc:docMk/>
            <pc:sldMk cId="2672100842" sldId="256"/>
            <ac:spMk id="153" creationId="{D1EA859B-E555-4109-94F3-6700E046E008}"/>
          </ac:spMkLst>
        </pc:spChg>
        <pc:grpChg chg="add del">
          <ac:chgData name="Khaire, Akanksha S" userId="S::akhaire3@calstatela.edu::53334218-3c5d-4467-aa12-048c7c23f617" providerId="AD" clId="Web-{BF2FA733-D3D3-CFDD-D1A2-687F6DB392CA}" dt="2023-05-09T23:58:59.889" v="163"/>
          <ac:grpSpMkLst>
            <pc:docMk/>
            <pc:sldMk cId="2672100842" sldId="256"/>
            <ac:grpSpMk id="120" creationId="{73FC59CD-C9DA-4650-8128-10CD2396E33D}"/>
          </ac:grpSpMkLst>
        </pc:grpChg>
        <pc:grpChg chg="add del">
          <ac:chgData name="Khaire, Akanksha S" userId="S::akhaire3@calstatela.edu::53334218-3c5d-4467-aa12-048c7c23f617" providerId="AD" clId="Web-{BF2FA733-D3D3-CFDD-D1A2-687F6DB392CA}" dt="2023-05-10T00:03:03.366" v="169"/>
          <ac:grpSpMkLst>
            <pc:docMk/>
            <pc:sldMk cId="2672100842" sldId="256"/>
            <ac:grpSpMk id="146" creationId="{73FC59CD-C9DA-4650-8128-10CD2396E33D}"/>
          </ac:grpSpMkLst>
        </pc:grpChg>
        <pc:picChg chg="add del mod">
          <ac:chgData name="Khaire, Akanksha S" userId="S::akhaire3@calstatela.edu::53334218-3c5d-4467-aa12-048c7c23f617" providerId="AD" clId="Web-{BF2FA733-D3D3-CFDD-D1A2-687F6DB392CA}" dt="2023-05-10T00:04:20.212" v="179"/>
          <ac:picMkLst>
            <pc:docMk/>
            <pc:sldMk cId="2672100842" sldId="256"/>
            <ac:picMk id="4" creationId="{63F7CE6B-A760-3298-F7DE-0D0218B7C312}"/>
          </ac:picMkLst>
        </pc:picChg>
        <pc:picChg chg="add del mod ord">
          <ac:chgData name="Khaire, Akanksha S" userId="S::akhaire3@calstatela.edu::53334218-3c5d-4467-aa12-048c7c23f617" providerId="AD" clId="Web-{BF2FA733-D3D3-CFDD-D1A2-687F6DB392CA}" dt="2023-05-10T00:04:07.743" v="176"/>
          <ac:picMkLst>
            <pc:docMk/>
            <pc:sldMk cId="2672100842" sldId="256"/>
            <ac:picMk id="5" creationId="{BA384DCF-6737-D75D-5D91-9B22B690986C}"/>
          </ac:picMkLst>
        </pc:picChg>
        <pc:picChg chg="add del">
          <ac:chgData name="Khaire, Akanksha S" userId="S::akhaire3@calstatela.edu::53334218-3c5d-4467-aa12-048c7c23f617" providerId="AD" clId="Web-{BF2FA733-D3D3-CFDD-D1A2-687F6DB392CA}" dt="2023-05-09T23:56:34.322" v="147"/>
          <ac:picMkLst>
            <pc:docMk/>
            <pc:sldMk cId="2672100842" sldId="256"/>
            <ac:picMk id="107" creationId="{4A599609-F5C2-4A0B-A992-913F814A631A}"/>
          </ac:picMkLst>
        </pc:picChg>
        <pc:cxnChg chg="add del">
          <ac:chgData name="Khaire, Akanksha S" userId="S::akhaire3@calstatela.edu::53334218-3c5d-4467-aa12-048c7c23f617" providerId="AD" clId="Web-{BF2FA733-D3D3-CFDD-D1A2-687F6DB392CA}" dt="2023-05-09T23:51:52.985" v="112"/>
          <ac:cxnSpMkLst>
            <pc:docMk/>
            <pc:sldMk cId="2672100842" sldId="256"/>
            <ac:cxnSpMk id="106" creationId="{96A8629B-8289-498B-939B-1CA0C106182C}"/>
          </ac:cxnSpMkLst>
        </pc:cxnChg>
      </pc:sldChg>
      <pc:sldChg chg="addSp delSp modSp mod setBg setClrOvrMap">
        <pc:chgData name="Khaire, Akanksha S" userId="S::akhaire3@calstatela.edu::53334218-3c5d-4467-aa12-048c7c23f617" providerId="AD" clId="Web-{BF2FA733-D3D3-CFDD-D1A2-687F6DB392CA}" dt="2023-05-09T23:42:57.187" v="106" actId="20577"/>
        <pc:sldMkLst>
          <pc:docMk/>
          <pc:sldMk cId="2294134202" sldId="287"/>
        </pc:sldMkLst>
        <pc:spChg chg="del mod">
          <ac:chgData name="Khaire, Akanksha S" userId="S::akhaire3@calstatela.edu::53334218-3c5d-4467-aa12-048c7c23f617" providerId="AD" clId="Web-{BF2FA733-D3D3-CFDD-D1A2-687F6DB392CA}" dt="2023-05-09T23:33:37.544" v="73"/>
          <ac:spMkLst>
            <pc:docMk/>
            <pc:sldMk cId="2294134202" sldId="287"/>
            <ac:spMk id="2" creationId="{DF0C85A4-EBE2-C323-68B4-00060635F0FC}"/>
          </ac:spMkLst>
        </pc:spChg>
        <pc:spChg chg="mod">
          <ac:chgData name="Khaire, Akanksha S" userId="S::akhaire3@calstatela.edu::53334218-3c5d-4467-aa12-048c7c23f617" providerId="AD" clId="Web-{BF2FA733-D3D3-CFDD-D1A2-687F6DB392CA}" dt="2023-05-09T23:42:57.187" v="106" actId="20577"/>
          <ac:spMkLst>
            <pc:docMk/>
            <pc:sldMk cId="2294134202" sldId="287"/>
            <ac:spMk id="150" creationId="{2A9B0690-8729-752B-A00E-EDD4A3A2C809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03:15.954" v="68"/>
          <ac:spMkLst>
            <pc:docMk/>
            <pc:sldMk cId="2294134202" sldId="287"/>
            <ac:spMk id="154" creationId="{1A9F7B4E-B03D-4F64-BE33-00D074458D45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03:15.954" v="68"/>
          <ac:spMkLst>
            <pc:docMk/>
            <pc:sldMk cId="2294134202" sldId="287"/>
            <ac:spMk id="155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2:58:47.336" v="24"/>
          <ac:spMkLst>
            <pc:docMk/>
            <pc:sldMk cId="2294134202" sldId="287"/>
            <ac:spMk id="156" creationId="{D009D6D5-DAC2-4A8B-A17A-E206B9012D09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2:05.858" v="63"/>
          <ac:spMkLst>
            <pc:docMk/>
            <pc:sldMk cId="2294134202" sldId="287"/>
            <ac:spMk id="157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2:42.781" v="65"/>
          <ac:spMkLst>
            <pc:docMk/>
            <pc:sldMk cId="2294134202" sldId="287"/>
            <ac:spMk id="159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2:42.781" v="65"/>
          <ac:spMkLst>
            <pc:docMk/>
            <pc:sldMk cId="2294134202" sldId="287"/>
            <ac:spMk id="160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2:58:47.305" v="23"/>
          <ac:spMkLst>
            <pc:docMk/>
            <pc:sldMk cId="2294134202" sldId="287"/>
            <ac:spMk id="161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3:05.298" v="67"/>
          <ac:spMkLst>
            <pc:docMk/>
            <pc:sldMk cId="2294134202" sldId="287"/>
            <ac:spMk id="162" creationId="{96CF2A2B-0745-440C-9224-C5C6A0A4286F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2:59:09.368" v="25"/>
          <ac:spMkLst>
            <pc:docMk/>
            <pc:sldMk cId="2294134202" sldId="287"/>
            <ac:spMk id="163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2:59:09.368" v="25"/>
          <ac:spMkLst>
            <pc:docMk/>
            <pc:sldMk cId="2294134202" sldId="287"/>
            <ac:spMk id="164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3:05.298" v="67"/>
          <ac:spMkLst>
            <pc:docMk/>
            <pc:sldMk cId="2294134202" sldId="287"/>
            <ac:spMk id="165" creationId="{75BE6D6B-84C9-4D2B-97EB-773B7369EF8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1:16.294" v="59"/>
          <ac:spMkLst>
            <pc:docMk/>
            <pc:sldMk cId="2294134202" sldId="287"/>
            <ac:spMk id="169" creationId="{8F90786E-B72D-4C32-BDCE-A170B007822D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1:16.294" v="59"/>
          <ac:spMkLst>
            <pc:docMk/>
            <pc:sldMk cId="2294134202" sldId="287"/>
            <ac:spMk id="171" creationId="{5E46F2E7-848F-4A6C-A098-4764FDEA771A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20" creationId="{460B0EFB-53ED-4F35-B05D-F658EA021C6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22" creationId="{835EF3DD-7D43-4A27-8967-A92FD8CC936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40:51.886" v="97"/>
          <ac:spMkLst>
            <pc:docMk/>
            <pc:sldMk cId="2294134202" sldId="287"/>
            <ac:spMk id="226" creationId="{B6FACB3C-9069-4791-BC5C-0DB7CD19B853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40:51.886" v="97"/>
          <ac:spMkLst>
            <pc:docMk/>
            <pc:sldMk cId="2294134202" sldId="287"/>
            <ac:spMk id="230" creationId="{71F2038E-D777-4B76-81DD-DD13EE91B9DD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37" creationId="{B91ECDA9-56DC-4270-8F33-01C5637B8CEB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2" creationId="{1CD81A2A-6ED4-4EF4-A14C-912D31E14800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3" creationId="{1661932C-CA15-4E17-B115-FAE7CBEE4789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4" creationId="{8590ADD5-9383-4D3D-9047-3DA2593CCB5D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5" creationId="{DABE3E45-88CF-45D8-8D40-C773324D93F6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6" creationId="{75F47824-961D-465D-84F9-EAE11BC6173B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7" creationId="{FEC9DA3E-C1D7-472D-B7C0-F71AE41FBA23}"/>
          </ac:spMkLst>
        </pc:spChg>
        <pc:grpChg chg="add del">
          <ac:chgData name="Khaire, Akanksha S" userId="S::akhaire3@calstatela.edu::53334218-3c5d-4467-aa12-048c7c23f617" providerId="AD" clId="Web-{BF2FA733-D3D3-CFDD-D1A2-687F6DB392CA}" dt="2023-05-09T23:40:51.886" v="97"/>
          <ac:grpSpMkLst>
            <pc:docMk/>
            <pc:sldMk cId="2294134202" sldId="287"/>
            <ac:grpSpMk id="236" creationId="{DD354807-230F-4402-B1B9-F733A8F1F190}"/>
          </ac:grpSpMkLst>
        </pc:grpChg>
        <pc:graphicFrameChg chg="mod">
          <ac:chgData name="Khaire, Akanksha S" userId="S::akhaire3@calstatela.edu::53334218-3c5d-4467-aa12-048c7c23f617" providerId="AD" clId="Web-{BF2FA733-D3D3-CFDD-D1A2-687F6DB392CA}" dt="2023-05-09T22:49:01.989" v="0" actId="1076"/>
          <ac:graphicFrameMkLst>
            <pc:docMk/>
            <pc:sldMk cId="2294134202" sldId="287"/>
            <ac:graphicFrameMk id="12" creationId="{0C65B3F0-8F3E-F480-71A8-2B7B966CDD8C}"/>
          </ac:graphicFrameMkLst>
        </pc:graphicFrameChg>
        <pc:picChg chg="add mod">
          <ac:chgData name="Khaire, Akanksha S" userId="S::akhaire3@calstatela.edu::53334218-3c5d-4467-aa12-048c7c23f617" providerId="AD" clId="Web-{BF2FA733-D3D3-CFDD-D1A2-687F6DB392CA}" dt="2023-05-09T23:40:51.901" v="98"/>
          <ac:picMkLst>
            <pc:docMk/>
            <pc:sldMk cId="2294134202" sldId="287"/>
            <ac:picMk id="2" creationId="{92A54B64-7371-F742-A5EA-346767830799}"/>
          </ac:picMkLst>
        </pc:picChg>
        <pc:picChg chg="del">
          <ac:chgData name="Khaire, Akanksha S" userId="S::akhaire3@calstatela.edu::53334218-3c5d-4467-aa12-048c7c23f617" providerId="AD" clId="Web-{BF2FA733-D3D3-CFDD-D1A2-687F6DB392CA}" dt="2023-05-09T23:39:24.289" v="93"/>
          <ac:picMkLst>
            <pc:docMk/>
            <pc:sldMk cId="2294134202" sldId="287"/>
            <ac:picMk id="3" creationId="{703842D2-1FC5-B607-F711-A62A4DA2396D}"/>
          </ac:picMkLst>
        </pc:picChg>
        <pc:picChg chg="del mod">
          <ac:chgData name="Khaire, Akanksha S" userId="S::akhaire3@calstatela.edu::53334218-3c5d-4467-aa12-048c7c23f617" providerId="AD" clId="Web-{BF2FA733-D3D3-CFDD-D1A2-687F6DB392CA}" dt="2023-05-09T23:35:43.938" v="92"/>
          <ac:picMkLst>
            <pc:docMk/>
            <pc:sldMk cId="2294134202" sldId="287"/>
            <ac:picMk id="4" creationId="{6AE9DFFF-78A9-1F14-8E9C-FD7663C16C66}"/>
          </ac:picMkLst>
        </pc:picChg>
        <pc:picChg chg="mod ord">
          <ac:chgData name="Khaire, Akanksha S" userId="S::akhaire3@calstatela.edu::53334218-3c5d-4467-aa12-048c7c23f617" providerId="AD" clId="Web-{BF2FA733-D3D3-CFDD-D1A2-687F6DB392CA}" dt="2023-05-09T23:03:15.954" v="68"/>
          <ac:picMkLst>
            <pc:docMk/>
            <pc:sldMk cId="2294134202" sldId="287"/>
            <ac:picMk id="152" creationId="{CD2BDBEF-F9B5-F995-D727-B948D0F7915F}"/>
          </ac:picMkLst>
        </pc:picChg>
        <pc:cxnChg chg="add">
          <ac:chgData name="Khaire, Akanksha S" userId="S::akhaire3@calstatela.edu::53334218-3c5d-4467-aa12-048c7c23f617" providerId="AD" clId="Web-{BF2FA733-D3D3-CFDD-D1A2-687F6DB392CA}" dt="2023-05-09T23:40:51.901" v="98"/>
          <ac:cxnSpMkLst>
            <pc:docMk/>
            <pc:sldMk cId="2294134202" sldId="287"/>
            <ac:cxnSpMk id="235" creationId="{49CD1692-827B-4C8D-B4A1-134FD04CF45C}"/>
          </ac:cxnSpMkLst>
        </pc:cxnChg>
      </pc:sldChg>
    </pc:docChg>
  </pc:docChgLst>
  <pc:docChgLst>
    <pc:chgData name="Vaishnav, Dhwani" userId="S::dvaishn2@calstatela.edu::daaf259b-03ed-4be8-999a-8f6cd1eb8471" providerId="AD" clId="Web-{05DA552C-A719-46C9-98EC-D7A6349050C1}"/>
    <pc:docChg chg="modSld">
      <pc:chgData name="Vaishnav, Dhwani" userId="S::dvaishn2@calstatela.edu::daaf259b-03ed-4be8-999a-8f6cd1eb8471" providerId="AD" clId="Web-{05DA552C-A719-46C9-98EC-D7A6349050C1}" dt="2023-05-03T19:52:16.938" v="62" actId="20577"/>
      <pc:docMkLst>
        <pc:docMk/>
      </pc:docMkLst>
      <pc:sldChg chg="addSp modSp mod setBg">
        <pc:chgData name="Vaishnav, Dhwani" userId="S::dvaishn2@calstatela.edu::daaf259b-03ed-4be8-999a-8f6cd1eb8471" providerId="AD" clId="Web-{05DA552C-A719-46C9-98EC-D7A6349050C1}" dt="2023-05-03T19:52:16.938" v="62" actId="20577"/>
        <pc:sldMkLst>
          <pc:docMk/>
          <pc:sldMk cId="660619831" sldId="268"/>
        </pc:sldMkLst>
        <pc:spChg chg="mod">
          <ac:chgData name="Vaishnav, Dhwani" userId="S::dvaishn2@calstatela.edu::daaf259b-03ed-4be8-999a-8f6cd1eb8471" providerId="AD" clId="Web-{05DA552C-A719-46C9-98EC-D7A6349050C1}" dt="2023-05-03T19:49:07.933" v="40"/>
          <ac:spMkLst>
            <pc:docMk/>
            <pc:sldMk cId="660619831" sldId="26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05DA552C-A719-46C9-98EC-D7A6349050C1}" dt="2023-05-03T19:52:16.938" v="62" actId="20577"/>
          <ac:spMkLst>
            <pc:docMk/>
            <pc:sldMk cId="660619831" sldId="268"/>
            <ac:spMk id="3" creationId="{60F32D13-7B41-68B3-D074-A66231D8F7D3}"/>
          </ac:spMkLst>
        </pc:spChg>
        <pc:spChg chg="add">
          <ac:chgData name="Vaishnav, Dhwani" userId="S::dvaishn2@calstatela.edu::daaf259b-03ed-4be8-999a-8f6cd1eb8471" providerId="AD" clId="Web-{05DA552C-A719-46C9-98EC-D7A6349050C1}" dt="2023-05-03T19:49:07.933" v="40"/>
          <ac:spMkLst>
            <pc:docMk/>
            <pc:sldMk cId="660619831" sldId="268"/>
            <ac:spMk id="9" creationId="{743AA782-23D1-4521-8CAD-47662984AA08}"/>
          </ac:spMkLst>
        </pc:spChg>
        <pc:spChg chg="add">
          <ac:chgData name="Vaishnav, Dhwani" userId="S::dvaishn2@calstatela.edu::daaf259b-03ed-4be8-999a-8f6cd1eb8471" providerId="AD" clId="Web-{05DA552C-A719-46C9-98EC-D7A6349050C1}" dt="2023-05-03T19:49:07.933" v="40"/>
          <ac:spMkLst>
            <pc:docMk/>
            <pc:sldMk cId="660619831" sldId="268"/>
            <ac:spMk id="11" creationId="{71877DBC-BB60-40F0-AC93-2ACDBAAE60CE}"/>
          </ac:spMkLst>
        </pc:spChg>
        <pc:picChg chg="add mod">
          <ac:chgData name="Vaishnav, Dhwani" userId="S::dvaishn2@calstatela.edu::daaf259b-03ed-4be8-999a-8f6cd1eb8471" providerId="AD" clId="Web-{05DA552C-A719-46C9-98EC-D7A6349050C1}" dt="2023-05-03T19:49:07.933" v="40"/>
          <ac:picMkLst>
            <pc:docMk/>
            <pc:sldMk cId="660619831" sldId="268"/>
            <ac:picMk id="4" creationId="{03C3AE66-3ACE-3171-DA4F-946C2B371DA3}"/>
          </ac:picMkLst>
        </pc:picChg>
      </pc:sldChg>
    </pc:docChg>
  </pc:docChgLst>
  <pc:docChgLst>
    <pc:chgData name="Khaire, Akanksha S" userId="S::akhaire3@calstatela.edu::53334218-3c5d-4467-aa12-048c7c23f617" providerId="AD" clId="Web-{47F84B6D-846B-440F-24FA-A5AA08DEFCAA}"/>
    <pc:docChg chg="modSld">
      <pc:chgData name="Khaire, Akanksha S" userId="S::akhaire3@calstatela.edu::53334218-3c5d-4467-aa12-048c7c23f617" providerId="AD" clId="Web-{47F84B6D-846B-440F-24FA-A5AA08DEFCAA}" dt="2023-05-04T06:52:57.399" v="210"/>
      <pc:docMkLst>
        <pc:docMk/>
      </pc:docMkLst>
      <pc:sldChg chg="addSp delSp modSp mod setBg setClrOvrMap">
        <pc:chgData name="Khaire, Akanksha S" userId="S::akhaire3@calstatela.edu::53334218-3c5d-4467-aa12-048c7c23f617" providerId="AD" clId="Web-{47F84B6D-846B-440F-24FA-A5AA08DEFCAA}" dt="2023-05-04T00:49:40.027" v="88" actId="20577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47F84B6D-846B-440F-24FA-A5AA08DEFCAA}" dt="2023-05-04T00:49:40.027" v="88" actId="20577"/>
          <ac:spMkLst>
            <pc:docMk/>
            <pc:sldMk cId="2672100842" sldId="256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47F84B6D-846B-440F-24FA-A5AA08DEFCAA}" dt="2023-05-04T00:49:22.261" v="86" actId="20577"/>
          <ac:spMkLst>
            <pc:docMk/>
            <pc:sldMk cId="2672100842" sldId="256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06.419" v="2"/>
          <ac:spMkLst>
            <pc:docMk/>
            <pc:sldMk cId="2672100842" sldId="256"/>
            <ac:spMk id="6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12.153" v="4"/>
          <ac:spMkLst>
            <pc:docMk/>
            <pc:sldMk cId="2672100842" sldId="256"/>
            <ac:spMk id="8" creationId="{9B7AD9F6-8CE7-4299-8FC6-328F4DCD3FF9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12.153" v="4"/>
          <ac:spMkLst>
            <pc:docMk/>
            <pc:sldMk cId="2672100842" sldId="256"/>
            <ac:spMk id="18" creationId="{F49775AF-8896-43EE-92C6-83497D6DC56F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0.514" v="6"/>
          <ac:spMkLst>
            <pc:docMk/>
            <pc:sldMk cId="2672100842" sldId="256"/>
            <ac:spMk id="23" creationId="{F13C74B1-5B17-4795-BED0-7140497B445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0.514" v="6"/>
          <ac:spMkLst>
            <pc:docMk/>
            <pc:sldMk cId="2672100842" sldId="256"/>
            <ac:spMk id="25" creationId="{D4974D33-8DC5-464E-8C6D-BE58F0669C17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7.092" v="8"/>
          <ac:spMkLst>
            <pc:docMk/>
            <pc:sldMk cId="2672100842" sldId="256"/>
            <ac:spMk id="27" creationId="{9AA72BD9-2C5A-4EDC-931F-5AA08EACA0F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7.092" v="8"/>
          <ac:spMkLst>
            <pc:docMk/>
            <pc:sldMk cId="2672100842" sldId="256"/>
            <ac:spMk id="28" creationId="{DD3981AC-7B61-4947-BCF3-F7AA7FA385B9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7.092" v="8"/>
          <ac:spMkLst>
            <pc:docMk/>
            <pc:sldMk cId="2672100842" sldId="256"/>
            <ac:spMk id="32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7.092" v="8"/>
          <ac:spMkLst>
            <pc:docMk/>
            <pc:sldMk cId="2672100842" sldId="256"/>
            <ac:spMk id="33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40.515" v="10"/>
          <ac:spMkLst>
            <pc:docMk/>
            <pc:sldMk cId="2672100842" sldId="256"/>
            <ac:spMk id="36" creationId="{79BB35BC-D5C2-4C8B-A22A-A71E6191913B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6:01.328" v="12"/>
          <ac:spMkLst>
            <pc:docMk/>
            <pc:sldMk cId="2672100842" sldId="256"/>
            <ac:spMk id="38" creationId="{80DF40B2-80F7-4E71-B46C-284163F3654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6:09.688" v="14"/>
          <ac:spMkLst>
            <pc:docMk/>
            <pc:sldMk cId="2672100842" sldId="256"/>
            <ac:spMk id="40" creationId="{3A930249-8242-4E2B-AF17-C01826488321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6:09.688" v="14"/>
          <ac:spMkLst>
            <pc:docMk/>
            <pc:sldMk cId="2672100842" sldId="256"/>
            <ac:spMk id="41" creationId="{A5BDD999-C5E1-4B3E-A710-76867381916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30.505" v="16"/>
          <ac:spMkLst>
            <pc:docMk/>
            <pc:sldMk cId="2672100842" sldId="256"/>
            <ac:spMk id="43" creationId="{79BB35BC-D5C2-4C8B-A22A-A71E6191913B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48.959" v="21"/>
          <ac:spMkLst>
            <pc:docMk/>
            <pc:sldMk cId="2672100842" sldId="256"/>
            <ac:spMk id="45" creationId="{DB304A14-32D0-4873-B914-423ED7B8DAF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48.959" v="21"/>
          <ac:spMkLst>
            <pc:docMk/>
            <pc:sldMk cId="2672100842" sldId="256"/>
            <ac:spMk id="46" creationId="{1D460C86-854F-4FB3-ABC2-E823D8FEB9DB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48.959" v="21"/>
          <ac:spMkLst>
            <pc:docMk/>
            <pc:sldMk cId="2672100842" sldId="256"/>
            <ac:spMk id="47" creationId="{BB48116A-278A-4CC5-89D3-9DE8E8FF124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48.944" v="20"/>
          <ac:spMkLst>
            <pc:docMk/>
            <pc:sldMk cId="2672100842" sldId="256"/>
            <ac:spMk id="52" creationId="{23E547B5-89CF-4EC0-96DE-25771AED0799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48.944" v="20"/>
          <ac:spMkLst>
            <pc:docMk/>
            <pc:sldMk cId="2672100842" sldId="256"/>
            <ac:spMk id="54" creationId="{3F0B8CEB-8279-4E5E-A0CE-1FC9F71736F2}"/>
          </ac:spMkLst>
        </pc:spChg>
        <pc:spChg chg="add">
          <ac:chgData name="Khaire, Akanksha S" userId="S::akhaire3@calstatela.edu::53334218-3c5d-4467-aa12-048c7c23f617" providerId="AD" clId="Web-{47F84B6D-846B-440F-24FA-A5AA08DEFCAA}" dt="2023-05-03T23:21:48.959" v="21"/>
          <ac:spMkLst>
            <pc:docMk/>
            <pc:sldMk cId="2672100842" sldId="256"/>
            <ac:spMk id="56" creationId="{80DF40B2-80F7-4E71-B46C-284163F3654A}"/>
          </ac:spMkLst>
        </pc:spChg>
        <pc:picChg chg="add mod ord">
          <ac:chgData name="Khaire, Akanksha S" userId="S::akhaire3@calstatela.edu::53334218-3c5d-4467-aa12-048c7c23f617" providerId="AD" clId="Web-{47F84B6D-846B-440F-24FA-A5AA08DEFCAA}" dt="2023-05-03T23:21:48.959" v="21"/>
          <ac:picMkLst>
            <pc:docMk/>
            <pc:sldMk cId="2672100842" sldId="256"/>
            <ac:picMk id="4" creationId="{63F7CE6B-A760-3298-F7DE-0D0218B7C312}"/>
          </ac:picMkLst>
        </pc:picChg>
      </pc:sldChg>
      <pc:sldChg chg="addSp delSp modSp mod setBg addAnim delAnim setClrOvrMap">
        <pc:chgData name="Khaire, Akanksha S" userId="S::akhaire3@calstatela.edu::53334218-3c5d-4467-aa12-048c7c23f617" providerId="AD" clId="Web-{47F84B6D-846B-440F-24FA-A5AA08DEFCAA}" dt="2023-05-04T06:52:57.399" v="210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47F84B6D-846B-440F-24FA-A5AA08DEFCAA}" dt="2023-05-04T06:52:57.399" v="210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47F84B6D-846B-440F-24FA-A5AA08DEFCAA}" dt="2023-05-04T06:52:57.399" v="210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5:34.661" v="174"/>
          <ac:spMkLst>
            <pc:docMk/>
            <pc:sldMk cId="2149750092" sldId="257"/>
            <ac:spMk id="8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25:31.540" v="163"/>
          <ac:spMkLst>
            <pc:docMk/>
            <pc:sldMk cId="2149750092" sldId="257"/>
            <ac:spMk id="9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5:39.504" v="176"/>
          <ac:spMkLst>
            <pc:docMk/>
            <pc:sldMk cId="2149750092" sldId="257"/>
            <ac:spMk id="10" creationId="{665DBBEF-238B-476B-96AB-8AAC3224ECE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4:25.816" v="165"/>
          <ac:spMkLst>
            <pc:docMk/>
            <pc:sldMk cId="2149750092" sldId="257"/>
            <ac:spMk id="11" creationId="{F4155C20-3F0E-4576-8A0B-C345B62312D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4:25.816" v="165"/>
          <ac:spMkLst>
            <pc:docMk/>
            <pc:sldMk cId="2149750092" sldId="257"/>
            <ac:spMk id="12" creationId="{A6C9D1EE-B6E6-4AB8-A1DB-EFACAF0EA30B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4:25.816" v="165"/>
          <ac:spMkLst>
            <pc:docMk/>
            <pc:sldMk cId="2149750092" sldId="257"/>
            <ac:spMk id="15" creationId="{0BAEB82B-9A6B-4982-B56B-7529C6EA9A9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5:39.504" v="176"/>
          <ac:spMkLst>
            <pc:docMk/>
            <pc:sldMk cId="2149750092" sldId="257"/>
            <ac:spMk id="16" creationId="{3FCFB1DE-0B7E-48CC-BA90-B2AB0889F9D6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4:25.816" v="165"/>
          <ac:spMkLst>
            <pc:docMk/>
            <pc:sldMk cId="2149750092" sldId="257"/>
            <ac:spMk id="17" creationId="{FC71CE45-EECF-4555-AD4B-1B3D0D5D1540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5:51.395" v="178"/>
          <ac:spMkLst>
            <pc:docMk/>
            <pc:sldMk cId="2149750092" sldId="257"/>
            <ac:spMk id="18" creationId="{8DE2E8FE-B87B-430D-9722-167B5E2C2577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4:25.816" v="165"/>
          <ac:spMkLst>
            <pc:docMk/>
            <pc:sldMk cId="2149750092" sldId="257"/>
            <ac:spMk id="19" creationId="{53AA89D1-0C70-46BB-8E35-5722A4B18A78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5:51.395" v="178"/>
          <ac:spMkLst>
            <pc:docMk/>
            <pc:sldMk cId="2149750092" sldId="257"/>
            <ac:spMk id="20" creationId="{5E7AA7E8-8006-4E1F-A566-FCF37EE6F35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7:21.975" v="194"/>
          <ac:spMkLst>
            <pc:docMk/>
            <pc:sldMk cId="2149750092" sldId="257"/>
            <ac:spMk id="23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7:21.975" v="194"/>
          <ac:spMkLst>
            <pc:docMk/>
            <pc:sldMk cId="2149750092" sldId="257"/>
            <ac:spMk id="24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7:21.975" v="194"/>
          <ac:spMkLst>
            <pc:docMk/>
            <pc:sldMk cId="2149750092" sldId="257"/>
            <ac:spMk id="25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7:21.975" v="194"/>
          <ac:spMkLst>
            <pc:docMk/>
            <pc:sldMk cId="2149750092" sldId="257"/>
            <ac:spMk id="26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7.399" v="210"/>
          <ac:spMkLst>
            <pc:docMk/>
            <pc:sldMk cId="2149750092" sldId="257"/>
            <ac:spMk id="27" creationId="{C7D023E4-8DE1-436E-9847-ED6A4B4B04F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0:18.505" v="207"/>
          <ac:spMkLst>
            <pc:docMk/>
            <pc:sldMk cId="2149750092" sldId="257"/>
            <ac:spMk id="42" creationId="{94714483-7072-431F-9DBE-87F44E4D44BC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0:18.505" v="207"/>
          <ac:spMkLst>
            <pc:docMk/>
            <pc:sldMk cId="2149750092" sldId="257"/>
            <ac:spMk id="44" creationId="{495892E1-F4A5-4991-AC52-4F417B14A2A2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0:18.505" v="207"/>
          <ac:spMkLst>
            <pc:docMk/>
            <pc:sldMk cId="2149750092" sldId="257"/>
            <ac:spMk id="54" creationId="{E2683E3F-F855-4549-84F8-42064EC0F247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0:18.505" v="207"/>
          <ac:spMkLst>
            <pc:docMk/>
            <pc:sldMk cId="2149750092" sldId="257"/>
            <ac:spMk id="62" creationId="{832F3179-0CD5-40C8-9939-D8355006F7B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5.696" v="209"/>
          <ac:spMkLst>
            <pc:docMk/>
            <pc:sldMk cId="2149750092" sldId="257"/>
            <ac:spMk id="71" creationId="{2F4D5922-434B-4829-B93E-02DC38A29519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5.696" v="209"/>
          <ac:spMkLst>
            <pc:docMk/>
            <pc:sldMk cId="2149750092" sldId="257"/>
            <ac:spMk id="77" creationId="{F35FBA24-5C01-4635-A984-1DB6E340B052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5.696" v="209"/>
          <ac:spMkLst>
            <pc:docMk/>
            <pc:sldMk cId="2149750092" sldId="257"/>
            <ac:spMk id="84" creationId="{5819102A-0400-4C1F-8614-973F5262EF56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5.696" v="209"/>
          <ac:spMkLst>
            <pc:docMk/>
            <pc:sldMk cId="2149750092" sldId="257"/>
            <ac:spMk id="86" creationId="{59383479-A4F3-459F-A2B1-EB48DF734566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5.696" v="209"/>
          <ac:spMkLst>
            <pc:docMk/>
            <pc:sldMk cId="2149750092" sldId="257"/>
            <ac:spMk id="87" creationId="{CF1485CA-41D2-421F-B28D-15EF845D5FE6}"/>
          </ac:spMkLst>
        </pc:spChg>
        <pc:grpChg chg="add del">
          <ac:chgData name="Khaire, Akanksha S" userId="S::akhaire3@calstatela.edu::53334218-3c5d-4467-aa12-048c7c23f617" providerId="AD" clId="Web-{47F84B6D-846B-440F-24FA-A5AA08DEFCAA}" dt="2023-05-04T06:52:57.399" v="210"/>
          <ac:grpSpMkLst>
            <pc:docMk/>
            <pc:sldMk cId="2149750092" sldId="257"/>
            <ac:grpSpMk id="28" creationId="{B1E2B399-F3CE-4402-9418-377080B9A543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7.399" v="210"/>
          <ac:grpSpMkLst>
            <pc:docMk/>
            <pc:sldMk cId="2149750092" sldId="257"/>
            <ac:grpSpMk id="31" creationId="{E27AF472-EAE3-4572-AB69-B92BD10DBC6D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0:18.505" v="207"/>
          <ac:grpSpMkLst>
            <pc:docMk/>
            <pc:sldMk cId="2149750092" sldId="257"/>
            <ac:grpSpMk id="46" creationId="{ACF597F8-76AA-44FA-8E6A-06223B66C0DD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0:18.505" v="207"/>
          <ac:grpSpMkLst>
            <pc:docMk/>
            <pc:sldMk cId="2149750092" sldId="257"/>
            <ac:grpSpMk id="56" creationId="{8FC90B1E-0223-4440-AF22-8F32F6F0C7D2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0:18.505" v="207"/>
          <ac:grpSpMkLst>
            <pc:docMk/>
            <pc:sldMk cId="2149750092" sldId="257"/>
            <ac:grpSpMk id="64" creationId="{11CE155D-684B-4F5E-B835-C52765E310E7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5.696" v="209"/>
          <ac:grpSpMkLst>
            <pc:docMk/>
            <pc:sldMk cId="2149750092" sldId="257"/>
            <ac:grpSpMk id="66" creationId="{04ED96A1-E6CA-493F-8610-6B8B7A28E3EB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5.696" v="209"/>
          <ac:grpSpMkLst>
            <pc:docMk/>
            <pc:sldMk cId="2149750092" sldId="257"/>
            <ac:grpSpMk id="72" creationId="{8D2BC472-0671-410F-BA77-E46AA6210635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5.696" v="209"/>
          <ac:grpSpMkLst>
            <pc:docMk/>
            <pc:sldMk cId="2149750092" sldId="257"/>
            <ac:grpSpMk id="78" creationId="{B1A0CF5C-68C2-4432-BC2D-5A124C7B6043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5.696" v="209"/>
          <ac:grpSpMkLst>
            <pc:docMk/>
            <pc:sldMk cId="2149750092" sldId="257"/>
            <ac:grpSpMk id="83" creationId="{04852F4F-4A7E-444E-BC99-C0CADA9B04E1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5.696" v="209"/>
          <ac:grpSpMkLst>
            <pc:docMk/>
            <pc:sldMk cId="2149750092" sldId="257"/>
            <ac:grpSpMk id="85" creationId="{EA8FBDFC-CF2A-4A9A-88B1-15D45D68BC88}"/>
          </ac:grpSpMkLst>
        </pc:grpChg>
        <pc:picChg chg="add del mod">
          <ac:chgData name="Khaire, Akanksha S" userId="S::akhaire3@calstatela.edu::53334218-3c5d-4467-aa12-048c7c23f617" providerId="AD" clId="Web-{47F84B6D-846B-440F-24FA-A5AA08DEFCAA}" dt="2023-05-04T06:35:12.363" v="167"/>
          <ac:picMkLst>
            <pc:docMk/>
            <pc:sldMk cId="2149750092" sldId="257"/>
            <ac:picMk id="4" creationId="{8F4CBDED-35B0-0F80-C8ED-DC38D4B52537}"/>
          </ac:picMkLst>
        </pc:picChg>
        <pc:picChg chg="add del">
          <ac:chgData name="Khaire, Akanksha S" userId="S::akhaire3@calstatela.edu::53334218-3c5d-4467-aa12-048c7c23f617" providerId="AD" clId="Web-{47F84B6D-846B-440F-24FA-A5AA08DEFCAA}" dt="2023-05-04T06:25:31.540" v="163"/>
          <ac:picMkLst>
            <pc:docMk/>
            <pc:sldMk cId="2149750092" sldId="257"/>
            <ac:picMk id="5" creationId="{5C851025-BE23-16C5-6F5A-7AE4BA97AE3F}"/>
          </ac:picMkLst>
        </pc:picChg>
        <pc:picChg chg="add del mod ord">
          <ac:chgData name="Khaire, Akanksha S" userId="S::akhaire3@calstatela.edu::53334218-3c5d-4467-aa12-048c7c23f617" providerId="AD" clId="Web-{47F84B6D-846B-440F-24FA-A5AA08DEFCAA}" dt="2023-05-04T06:37:22.569" v="195"/>
          <ac:picMkLst>
            <pc:docMk/>
            <pc:sldMk cId="2149750092" sldId="257"/>
            <ac:picMk id="6" creationId="{166B7C06-5EF2-1D6F-D1B3-2A6D78F5AE49}"/>
          </ac:picMkLst>
        </pc:picChg>
        <pc:picChg chg="add mod ord">
          <ac:chgData name="Khaire, Akanksha S" userId="S::akhaire3@calstatela.edu::53334218-3c5d-4467-aa12-048c7c23f617" providerId="AD" clId="Web-{47F84B6D-846B-440F-24FA-A5AA08DEFCAA}" dt="2023-05-04T06:52:57.399" v="210"/>
          <ac:picMkLst>
            <pc:docMk/>
            <pc:sldMk cId="2149750092" sldId="257"/>
            <ac:picMk id="7" creationId="{E5D52F24-0740-CC32-2785-3918391D1264}"/>
          </ac:picMkLst>
        </pc:picChg>
        <pc:picChg chg="add del">
          <ac:chgData name="Khaire, Akanksha S" userId="S::akhaire3@calstatela.edu::53334218-3c5d-4467-aa12-048c7c23f617" providerId="AD" clId="Web-{47F84B6D-846B-440F-24FA-A5AA08DEFCAA}" dt="2023-05-04T06:34:25.816" v="165"/>
          <ac:picMkLst>
            <pc:docMk/>
            <pc:sldMk cId="2149750092" sldId="257"/>
            <ac:picMk id="14" creationId="{59AE119C-1D77-56C0-F554-E9A17B5E0238}"/>
          </ac:picMkLst>
        </pc:picChg>
        <pc:cxnChg chg="add del">
          <ac:chgData name="Khaire, Akanksha S" userId="S::akhaire3@calstatela.edu::53334218-3c5d-4467-aa12-048c7c23f617" providerId="AD" clId="Web-{47F84B6D-846B-440F-24FA-A5AA08DEFCAA}" dt="2023-05-04T06:34:25.816" v="165"/>
          <ac:cxnSpMkLst>
            <pc:docMk/>
            <pc:sldMk cId="2149750092" sldId="257"/>
            <ac:cxnSpMk id="13" creationId="{56020367-4FD5-4596-8E10-C5F095CD8DBF}"/>
          </ac:cxnSpMkLst>
        </pc:cxnChg>
        <pc:cxnChg chg="add del">
          <ac:chgData name="Khaire, Akanksha S" userId="S::akhaire3@calstatela.edu::53334218-3c5d-4467-aa12-048c7c23f617" providerId="AD" clId="Web-{47F84B6D-846B-440F-24FA-A5AA08DEFCAA}" dt="2023-05-04T06:35:51.395" v="178"/>
          <ac:cxnSpMkLst>
            <pc:docMk/>
            <pc:sldMk cId="2149750092" sldId="257"/>
            <ac:cxnSpMk id="21" creationId="{56020367-4FD5-4596-8E10-C5F095CD8DBF}"/>
          </ac:cxnSpMkLst>
        </pc:cxnChg>
      </pc:sldChg>
      <pc:sldChg chg="addSp delSp modSp mod setBg setClrOvrMap">
        <pc:chgData name="Khaire, Akanksha S" userId="S::akhaire3@calstatela.edu::53334218-3c5d-4467-aa12-048c7c23f617" providerId="AD" clId="Web-{47F84B6D-846B-440F-24FA-A5AA08DEFCAA}" dt="2023-05-04T06:39:45.962" v="205"/>
        <pc:sldMkLst>
          <pc:docMk/>
          <pc:sldMk cId="2275740491" sldId="260"/>
        </pc:sldMkLst>
        <pc:spChg chg="mod">
          <ac:chgData name="Khaire, Akanksha S" userId="S::akhaire3@calstatela.edu::53334218-3c5d-4467-aa12-048c7c23f617" providerId="AD" clId="Web-{47F84B6D-846B-440F-24FA-A5AA08DEFCAA}" dt="2023-05-04T06:39:45.962" v="205"/>
          <ac:spMkLst>
            <pc:docMk/>
            <pc:sldMk cId="2275740491" sldId="260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47F84B6D-846B-440F-24FA-A5AA08DEFCAA}" dt="2023-05-04T06:39:45.962" v="205"/>
          <ac:spMkLst>
            <pc:docMk/>
            <pc:sldMk cId="2275740491" sldId="260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0:54:26.397" v="96"/>
          <ac:spMkLst>
            <pc:docMk/>
            <pc:sldMk cId="2275740491" sldId="260"/>
            <ac:spMk id="9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0:51.411" v="140"/>
          <ac:spMkLst>
            <pc:docMk/>
            <pc:sldMk cId="2275740491" sldId="260"/>
            <ac:spMk id="10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0:54:26.397" v="96"/>
          <ac:spMkLst>
            <pc:docMk/>
            <pc:sldMk cId="2275740491" sldId="260"/>
            <ac:spMk id="11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0:51.411" v="140"/>
          <ac:spMkLst>
            <pc:docMk/>
            <pc:sldMk cId="2275740491" sldId="260"/>
            <ac:spMk id="12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0:54:26.397" v="96"/>
          <ac:spMkLst>
            <pc:docMk/>
            <pc:sldMk cId="2275740491" sldId="260"/>
            <ac:spMk id="13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351" v="146"/>
          <ac:spMkLst>
            <pc:docMk/>
            <pc:sldMk cId="2275740491" sldId="260"/>
            <ac:spMk id="14" creationId="{A8CCCB6D-5162-4AAE-A5E3-3AC55410DBC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0:54:26.397" v="96"/>
          <ac:spMkLst>
            <pc:docMk/>
            <pc:sldMk cId="2275740491" sldId="260"/>
            <ac:spMk id="15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0:57:41.998" v="122"/>
          <ac:spMkLst>
            <pc:docMk/>
            <pc:sldMk cId="2275740491" sldId="260"/>
            <ac:spMk id="17" creationId="{257363FD-7E77-4145-9483-331A807ADF0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351" v="146"/>
          <ac:spMkLst>
            <pc:docMk/>
            <pc:sldMk cId="2275740491" sldId="260"/>
            <ac:spMk id="19" creationId="{0BCD8C04-CC7B-40EF-82EB-E9821F79BB86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28.288" v="143"/>
          <ac:spMkLst>
            <pc:docMk/>
            <pc:sldMk cId="2275740491" sldId="260"/>
            <ac:spMk id="24" creationId="{8108D317-7CBD-4897-BD1F-959436D2A3B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28.288" v="143"/>
          <ac:spMkLst>
            <pc:docMk/>
            <pc:sldMk cId="2275740491" sldId="260"/>
            <ac:spMk id="26" creationId="{D6297641-8B9F-4767-9606-8A11313227BF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28.288" v="143"/>
          <ac:spMkLst>
            <pc:docMk/>
            <pc:sldMk cId="2275740491" sldId="260"/>
            <ac:spMk id="28" creationId="{D8F3CA65-EA00-46B4-9616-39E6853F7BE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288" v="145"/>
          <ac:spMkLst>
            <pc:docMk/>
            <pc:sldMk cId="2275740491" sldId="260"/>
            <ac:spMk id="30" creationId="{C0036C6B-F09C-4EAB-AE02-8D056EE74856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288" v="145"/>
          <ac:spMkLst>
            <pc:docMk/>
            <pc:sldMk cId="2275740491" sldId="260"/>
            <ac:spMk id="31" creationId="{560AFAAC-EA6C-45A9-9E03-C9C9F0193B4F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288" v="145"/>
          <ac:spMkLst>
            <pc:docMk/>
            <pc:sldMk cId="2275740491" sldId="260"/>
            <ac:spMk id="32" creationId="{FC8D5885-2804-4D3C-BE31-902E4D3279B0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288" v="145"/>
          <ac:spMkLst>
            <pc:docMk/>
            <pc:sldMk cId="2275740491" sldId="260"/>
            <ac:spMk id="33" creationId="{83549E37-C86B-4401-90BD-D8BF83859F14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288" v="145"/>
          <ac:spMkLst>
            <pc:docMk/>
            <pc:sldMk cId="2275740491" sldId="260"/>
            <ac:spMk id="34" creationId="{8A17784E-76D8-4521-A77D-0D2EBB923004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45.962" v="205"/>
          <ac:spMkLst>
            <pc:docMk/>
            <pc:sldMk cId="2275740491" sldId="260"/>
            <ac:spMk id="36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45.962" v="205"/>
          <ac:spMkLst>
            <pc:docMk/>
            <pc:sldMk cId="2275740491" sldId="260"/>
            <ac:spMk id="37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45.962" v="205"/>
          <ac:spMkLst>
            <pc:docMk/>
            <pc:sldMk cId="2275740491" sldId="260"/>
            <ac:spMk id="42" creationId="{C7D023E4-8DE1-436E-9847-ED6A4B4B04F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02.899" v="200"/>
          <ac:spMkLst>
            <pc:docMk/>
            <pc:sldMk cId="2275740491" sldId="260"/>
            <ac:spMk id="60" creationId="{8DE2E8FE-B87B-430D-9722-167B5E2C2577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02.899" v="200"/>
          <ac:spMkLst>
            <pc:docMk/>
            <pc:sldMk cId="2275740491" sldId="260"/>
            <ac:spMk id="62" creationId="{5E7AA7E8-8006-4E1F-A566-FCF37EE6F35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11.805" v="202"/>
          <ac:spMkLst>
            <pc:docMk/>
            <pc:sldMk cId="2275740491" sldId="260"/>
            <ac:spMk id="71" creationId="{94714483-7072-431F-9DBE-87F44E4D44BC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11.805" v="202"/>
          <ac:spMkLst>
            <pc:docMk/>
            <pc:sldMk cId="2275740491" sldId="260"/>
            <ac:spMk id="72" creationId="{E2683E3F-F855-4549-84F8-42064EC0F247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11.805" v="202"/>
          <ac:spMkLst>
            <pc:docMk/>
            <pc:sldMk cId="2275740491" sldId="260"/>
            <ac:spMk id="73" creationId="{495892E1-F4A5-4991-AC52-4F417B14A2A2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11.805" v="202"/>
          <ac:spMkLst>
            <pc:docMk/>
            <pc:sldMk cId="2275740491" sldId="260"/>
            <ac:spMk id="80" creationId="{832F3179-0CD5-40C8-9939-D8355006F7B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42.478" v="204"/>
          <ac:spMkLst>
            <pc:docMk/>
            <pc:sldMk cId="2275740491" sldId="260"/>
            <ac:spMk id="88" creationId="{257363FD-7E77-4145-9483-331A807ADF0E}"/>
          </ac:spMkLst>
        </pc:spChg>
        <pc:grpChg chg="add del">
          <ac:chgData name="Khaire, Akanksha S" userId="S::akhaire3@calstatela.edu::53334218-3c5d-4467-aa12-048c7c23f617" providerId="AD" clId="Web-{47F84B6D-846B-440F-24FA-A5AA08DEFCAA}" dt="2023-05-04T06:39:45.962" v="205"/>
          <ac:grpSpMkLst>
            <pc:docMk/>
            <pc:sldMk cId="2275740491" sldId="260"/>
            <ac:grpSpMk id="44" creationId="{B1E2B399-F3CE-4402-9418-377080B9A543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39:45.962" v="205"/>
          <ac:grpSpMkLst>
            <pc:docMk/>
            <pc:sldMk cId="2275740491" sldId="260"/>
            <ac:grpSpMk id="48" creationId="{E27AF472-EAE3-4572-AB69-B92BD10DBC6D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39:11.805" v="202"/>
          <ac:grpSpMkLst>
            <pc:docMk/>
            <pc:sldMk cId="2275740491" sldId="260"/>
            <ac:grpSpMk id="74" creationId="{8FC90B1E-0223-4440-AF22-8F32F6F0C7D2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39:11.805" v="202"/>
          <ac:grpSpMkLst>
            <pc:docMk/>
            <pc:sldMk cId="2275740491" sldId="260"/>
            <ac:grpSpMk id="79" creationId="{ACF597F8-76AA-44FA-8E6A-06223B66C0DD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39:11.805" v="202"/>
          <ac:grpSpMkLst>
            <pc:docMk/>
            <pc:sldMk cId="2275740491" sldId="260"/>
            <ac:grpSpMk id="82" creationId="{11CE155D-684B-4F5E-B835-C52765E310E7}"/>
          </ac:grpSpMkLst>
        </pc:grpChg>
        <pc:picChg chg="add del mod ord">
          <ac:chgData name="Khaire, Akanksha S" userId="S::akhaire3@calstatela.edu::53334218-3c5d-4467-aa12-048c7c23f617" providerId="AD" clId="Web-{47F84B6D-846B-440F-24FA-A5AA08DEFCAA}" dt="2023-05-04T00:57:59.843" v="125"/>
          <ac:picMkLst>
            <pc:docMk/>
            <pc:sldMk cId="2275740491" sldId="260"/>
            <ac:picMk id="4" creationId="{61381E07-C3A1-A2FE-B9EA-BFCD7AACA249}"/>
          </ac:picMkLst>
        </pc:picChg>
        <pc:picChg chg="add del mod ord">
          <ac:chgData name="Khaire, Akanksha S" userId="S::akhaire3@calstatela.edu::53334218-3c5d-4467-aa12-048c7c23f617" providerId="AD" clId="Web-{47F84B6D-846B-440F-24FA-A5AA08DEFCAA}" dt="2023-05-04T01:00:56.990" v="141"/>
          <ac:picMkLst>
            <pc:docMk/>
            <pc:sldMk cId="2275740491" sldId="260"/>
            <ac:picMk id="5" creationId="{197650CB-F350-BE81-F8F1-127E6648D293}"/>
          </ac:picMkLst>
        </pc:picChg>
        <pc:picChg chg="add mod ord">
          <ac:chgData name="Khaire, Akanksha S" userId="S::akhaire3@calstatela.edu::53334218-3c5d-4467-aa12-048c7c23f617" providerId="AD" clId="Web-{47F84B6D-846B-440F-24FA-A5AA08DEFCAA}" dt="2023-05-04T06:39:45.962" v="205"/>
          <ac:picMkLst>
            <pc:docMk/>
            <pc:sldMk cId="2275740491" sldId="260"/>
            <ac:picMk id="6" creationId="{FA549B1B-0107-A9ED-3388-39C18A571D4F}"/>
          </ac:picMkLst>
        </pc:picChg>
        <pc:cxnChg chg="add del">
          <ac:chgData name="Khaire, Akanksha S" userId="S::akhaire3@calstatela.edu::53334218-3c5d-4467-aa12-048c7c23f617" providerId="AD" clId="Web-{47F84B6D-846B-440F-24FA-A5AA08DEFCAA}" dt="2023-05-04T06:39:02.899" v="200"/>
          <ac:cxnSpMkLst>
            <pc:docMk/>
            <pc:sldMk cId="2275740491" sldId="260"/>
            <ac:cxnSpMk id="64" creationId="{56020367-4FD5-4596-8E10-C5F095CD8DBF}"/>
          </ac:cxnSpMkLst>
        </pc:cxnChg>
      </pc:sldChg>
    </pc:docChg>
  </pc:docChgLst>
  <pc:docChgLst>
    <pc:chgData name="Neethinayagam, Manimozhi" userId="S::mneethi@calstatela.edu::811318ba-efff-48f6-8df3-5eb24eb48ff9" providerId="AD" clId="Web-{C3D81781-6ECC-4872-8301-67C543625BF6}"/>
    <pc:docChg chg="modSld">
      <pc:chgData name="Neethinayagam, Manimozhi" userId="S::mneethi@calstatela.edu::811318ba-efff-48f6-8df3-5eb24eb48ff9" providerId="AD" clId="Web-{C3D81781-6ECC-4872-8301-67C543625BF6}" dt="2023-05-03T19:41:34.834" v="149" actId="1076"/>
      <pc:docMkLst>
        <pc:docMk/>
      </pc:docMkLst>
      <pc:sldChg chg="addSp delSp modSp">
        <pc:chgData name="Neethinayagam, Manimozhi" userId="S::mneethi@calstatela.edu::811318ba-efff-48f6-8df3-5eb24eb48ff9" providerId="AD" clId="Web-{C3D81781-6ECC-4872-8301-67C543625BF6}" dt="2023-05-03T19:41:34.834" v="149" actId="1076"/>
        <pc:sldMkLst>
          <pc:docMk/>
          <pc:sldMk cId="4046498221" sldId="265"/>
        </pc:sldMkLst>
        <pc:spChg chg="add del mod">
          <ac:chgData name="Neethinayagam, Manimozhi" userId="S::mneethi@calstatela.edu::811318ba-efff-48f6-8df3-5eb24eb48ff9" providerId="AD" clId="Web-{C3D81781-6ECC-4872-8301-67C543625BF6}" dt="2023-05-03T19:41:16.551" v="146"/>
          <ac:spMkLst>
            <pc:docMk/>
            <pc:sldMk cId="4046498221" sldId="265"/>
            <ac:spMk id="4" creationId="{B6777755-F06A-A14F-4F0B-2378A93FD027}"/>
          </ac:spMkLst>
        </pc:spChg>
        <pc:spChg chg="add mod">
          <ac:chgData name="Neethinayagam, Manimozhi" userId="S::mneethi@calstatela.edu::811318ba-efff-48f6-8df3-5eb24eb48ff9" providerId="AD" clId="Web-{C3D81781-6ECC-4872-8301-67C543625BF6}" dt="2023-05-03T19:41:31.381" v="148" actId="1076"/>
          <ac:spMkLst>
            <pc:docMk/>
            <pc:sldMk cId="4046498221" sldId="265"/>
            <ac:spMk id="6" creationId="{FECE2516-DC27-1B7E-787A-B4E2EB90FFD5}"/>
          </ac:spMkLst>
        </pc:spChg>
        <pc:spChg chg="mod">
          <ac:chgData name="Neethinayagam, Manimozhi" userId="S::mneethi@calstatela.edu::811318ba-efff-48f6-8df3-5eb24eb48ff9" providerId="AD" clId="Web-{C3D81781-6ECC-4872-8301-67C543625BF6}" dt="2023-05-03T19:41:34.834" v="149" actId="1076"/>
          <ac:spMkLst>
            <pc:docMk/>
            <pc:sldMk cId="4046498221" sldId="265"/>
            <ac:spMk id="9" creationId="{071E46A2-C241-9A85-0C6C-0722723C23BD}"/>
          </ac:spMkLst>
        </pc:spChg>
        <pc:picChg chg="add mod">
          <ac:chgData name="Neethinayagam, Manimozhi" userId="S::mneethi@calstatela.edu::811318ba-efff-48f6-8df3-5eb24eb48ff9" providerId="AD" clId="Web-{C3D81781-6ECC-4872-8301-67C543625BF6}" dt="2023-05-03T19:31:02.692" v="12" actId="14100"/>
          <ac:picMkLst>
            <pc:docMk/>
            <pc:sldMk cId="4046498221" sldId="265"/>
            <ac:picMk id="3" creationId="{CD105F9F-F5F5-0E2B-75B4-8CB8E605E188}"/>
          </ac:picMkLst>
        </pc:picChg>
        <pc:picChg chg="del">
          <ac:chgData name="Neethinayagam, Manimozhi" userId="S::mneethi@calstatela.edu::811318ba-efff-48f6-8df3-5eb24eb48ff9" providerId="AD" clId="Web-{C3D81781-6ECC-4872-8301-67C543625BF6}" dt="2023-05-03T19:30:26.143" v="0"/>
          <ac:picMkLst>
            <pc:docMk/>
            <pc:sldMk cId="4046498221" sldId="265"/>
            <ac:picMk id="7" creationId="{8AD39821-122C-11D6-68CE-82135F7B5012}"/>
          </ac:picMkLst>
        </pc:picChg>
      </pc:sldChg>
    </pc:docChg>
  </pc:docChgLst>
  <pc:docChgLst>
    <pc:chgData name="Vaishnav, Dhwani" userId="S::dvaishn2@calstatela.edu::daaf259b-03ed-4be8-999a-8f6cd1eb8471" providerId="AD" clId="Web-{E24122D9-86E8-476F-A5C4-EEA5136A9264}"/>
    <pc:docChg chg="modSld">
      <pc:chgData name="Vaishnav, Dhwani" userId="S::dvaishn2@calstatela.edu::daaf259b-03ed-4be8-999a-8f6cd1eb8471" providerId="AD" clId="Web-{E24122D9-86E8-476F-A5C4-EEA5136A9264}" dt="2023-05-08T02:23:38.990" v="2"/>
      <pc:docMkLst>
        <pc:docMk/>
      </pc:docMkLst>
      <pc:sldChg chg="modSp">
        <pc:chgData name="Vaishnav, Dhwani" userId="S::dvaishn2@calstatela.edu::daaf259b-03ed-4be8-999a-8f6cd1eb8471" providerId="AD" clId="Web-{E24122D9-86E8-476F-A5C4-EEA5136A9264}" dt="2023-05-08T02:23:38.990" v="2"/>
        <pc:sldMkLst>
          <pc:docMk/>
          <pc:sldMk cId="2149750092" sldId="257"/>
        </pc:sldMkLst>
        <pc:spChg chg="mod">
          <ac:chgData name="Vaishnav, Dhwani" userId="S::dvaishn2@calstatela.edu::daaf259b-03ed-4be8-999a-8f6cd1eb8471" providerId="AD" clId="Web-{E24122D9-86E8-476F-A5C4-EEA5136A9264}" dt="2023-05-08T02:23:38.990" v="2"/>
          <ac:spMkLst>
            <pc:docMk/>
            <pc:sldMk cId="2149750092" sldId="257"/>
            <ac:spMk id="25" creationId="{2A3AC1E8-6256-A924-0986-07D9F973BCAD}"/>
          </ac:spMkLst>
        </pc:spChg>
      </pc:sldChg>
    </pc:docChg>
  </pc:docChgLst>
  <pc:docChgLst>
    <pc:chgData name="Khaire, Akanksha S" userId="S::akhaire3@calstatela.edu::53334218-3c5d-4467-aa12-048c7c23f617" providerId="AD" clId="Web-{23DDA765-31A7-D6AB-E33B-91ECD8E5247F}"/>
    <pc:docChg chg="modSld">
      <pc:chgData name="Khaire, Akanksha S" userId="S::akhaire3@calstatela.edu::53334218-3c5d-4467-aa12-048c7c23f617" providerId="AD" clId="Web-{23DDA765-31A7-D6AB-E33B-91ECD8E5247F}" dt="2023-05-09T22:47:37.261" v="19" actId="14100"/>
      <pc:docMkLst>
        <pc:docMk/>
      </pc:docMkLst>
      <pc:sldChg chg="addSp delSp modSp">
        <pc:chgData name="Khaire, Akanksha S" userId="S::akhaire3@calstatela.edu::53334218-3c5d-4467-aa12-048c7c23f617" providerId="AD" clId="Web-{23DDA765-31A7-D6AB-E33B-91ECD8E5247F}" dt="2023-05-09T22:47:37.261" v="19" actId="14100"/>
        <pc:sldMkLst>
          <pc:docMk/>
          <pc:sldMk cId="2294134202" sldId="287"/>
        </pc:sldMkLst>
        <pc:spChg chg="mod">
          <ac:chgData name="Khaire, Akanksha S" userId="S::akhaire3@calstatela.edu::53334218-3c5d-4467-aa12-048c7c23f617" providerId="AD" clId="Web-{23DDA765-31A7-D6AB-E33B-91ECD8E5247F}" dt="2023-05-09T22:47:23.057" v="15" actId="14100"/>
          <ac:spMkLst>
            <pc:docMk/>
            <pc:sldMk cId="2294134202" sldId="287"/>
            <ac:spMk id="2" creationId="{DF0C85A4-EBE2-C323-68B4-00060635F0FC}"/>
          </ac:spMkLst>
        </pc:spChg>
        <pc:spChg chg="add del">
          <ac:chgData name="Khaire, Akanksha S" userId="S::akhaire3@calstatela.edu::53334218-3c5d-4467-aa12-048c7c23f617" providerId="AD" clId="Web-{23DDA765-31A7-D6AB-E33B-91ECD8E5247F}" dt="2023-05-09T22:46:41.525" v="11"/>
          <ac:spMkLst>
            <pc:docMk/>
            <pc:sldMk cId="2294134202" sldId="287"/>
            <ac:spMk id="22" creationId="{6C4028FD-8BAA-4A19-BFDE-594D991B7552}"/>
          </ac:spMkLst>
        </pc:spChg>
        <pc:spChg chg="add del">
          <ac:chgData name="Khaire, Akanksha S" userId="S::akhaire3@calstatela.edu::53334218-3c5d-4467-aa12-048c7c23f617" providerId="AD" clId="Web-{23DDA765-31A7-D6AB-E33B-91ECD8E5247F}" dt="2023-05-09T22:46:41.525" v="11"/>
          <ac:spMkLst>
            <pc:docMk/>
            <pc:sldMk cId="2294134202" sldId="287"/>
            <ac:spMk id="27" creationId="{9F6F39C2-8746-4599-843B-CED156C408BF}"/>
          </ac:spMkLst>
        </pc:spChg>
        <pc:spChg chg="add del">
          <ac:chgData name="Khaire, Akanksha S" userId="S::akhaire3@calstatela.edu::53334218-3c5d-4467-aa12-048c7c23f617" providerId="AD" clId="Web-{23DDA765-31A7-D6AB-E33B-91ECD8E5247F}" dt="2023-05-09T22:46:41.525" v="11"/>
          <ac:spMkLst>
            <pc:docMk/>
            <pc:sldMk cId="2294134202" sldId="287"/>
            <ac:spMk id="29" creationId="{A5D714AD-9E94-4752-AA45-D4B0EAAB52E2}"/>
          </ac:spMkLst>
        </pc:spChg>
        <pc:spChg chg="add del">
          <ac:chgData name="Khaire, Akanksha S" userId="S::akhaire3@calstatela.edu::53334218-3c5d-4467-aa12-048c7c23f617" providerId="AD" clId="Web-{23DDA765-31A7-D6AB-E33B-91ECD8E5247F}" dt="2023-05-09T22:46:41.525" v="11"/>
          <ac:spMkLst>
            <pc:docMk/>
            <pc:sldMk cId="2294134202" sldId="287"/>
            <ac:spMk id="31" creationId="{7FF89E09-42FB-4694-96E4-95652B1D83E4}"/>
          </ac:spMkLst>
        </pc:spChg>
        <pc:spChg chg="add del">
          <ac:chgData name="Khaire, Akanksha S" userId="S::akhaire3@calstatela.edu::53334218-3c5d-4467-aa12-048c7c23f617" providerId="AD" clId="Web-{23DDA765-31A7-D6AB-E33B-91ECD8E5247F}" dt="2023-05-09T22:46:41.525" v="11"/>
          <ac:spMkLst>
            <pc:docMk/>
            <pc:sldMk cId="2294134202" sldId="287"/>
            <ac:spMk id="33" creationId="{25D3C032-881F-4579-A4BF-0FA966E9F350}"/>
          </ac:spMkLst>
        </pc:spChg>
        <pc:graphicFrameChg chg="mod modGraphic">
          <ac:chgData name="Khaire, Akanksha S" userId="S::akhaire3@calstatela.edu::53334218-3c5d-4467-aa12-048c7c23f617" providerId="AD" clId="Web-{23DDA765-31A7-D6AB-E33B-91ECD8E5247F}" dt="2023-05-09T22:47:37.261" v="19" actId="14100"/>
          <ac:graphicFrameMkLst>
            <pc:docMk/>
            <pc:sldMk cId="2294134202" sldId="287"/>
            <ac:graphicFrameMk id="12" creationId="{0C65B3F0-8F3E-F480-71A8-2B7B966CDD8C}"/>
          </ac:graphicFrameMkLst>
        </pc:graphicFrameChg>
      </pc:sldChg>
    </pc:docChg>
  </pc:docChgLst>
  <pc:docChgLst>
    <pc:chgData name="Vaishnav, Dhwani" userId="S::dvaishn2@calstatela.edu::daaf259b-03ed-4be8-999a-8f6cd1eb8471" providerId="AD" clId="Web-{6D0E317D-D46A-43E7-A8BE-4F45A085BA32}"/>
    <pc:docChg chg="modSld">
      <pc:chgData name="Vaishnav, Dhwani" userId="S::dvaishn2@calstatela.edu::daaf259b-03ed-4be8-999a-8f6cd1eb8471" providerId="AD" clId="Web-{6D0E317D-D46A-43E7-A8BE-4F45A085BA32}" dt="2023-05-09T23:33:15.499" v="71" actId="14100"/>
      <pc:docMkLst>
        <pc:docMk/>
      </pc:docMkLst>
      <pc:sldChg chg="addSp delSp modSp">
        <pc:chgData name="Vaishnav, Dhwani" userId="S::dvaishn2@calstatela.edu::daaf259b-03ed-4be8-999a-8f6cd1eb8471" providerId="AD" clId="Web-{6D0E317D-D46A-43E7-A8BE-4F45A085BA32}" dt="2023-05-09T23:26:37.391" v="35"/>
        <pc:sldMkLst>
          <pc:docMk/>
          <pc:sldMk cId="61395736" sldId="286"/>
        </pc:sldMkLst>
        <pc:spChg chg="add del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9" creationId="{42A4FC2C-047E-45A5-965D-8E1E3BF09BC6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1.574" v="26"/>
          <ac:spMkLst>
            <pc:docMk/>
            <pc:sldMk cId="61395736" sldId="286"/>
            <ac:spMk id="14" creationId="{42A4FC2C-047E-45A5-965D-8E1E3BF09BC6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16" creationId="{83C98ABE-055B-441F-B07E-44F97F083C3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17" creationId="{F3060C83-F051-4F0E-ABAD-AA0DFC48B21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18" creationId="{29FDB030-9B49-4CED-8CCD-4D99382388AC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20" creationId="{3783CA14-24A1-485C-8B30-D6A5D87987A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22" creationId="{9A97C86A-04D6-40F7-AE84-31AB43E6A846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24" creationId="{FF9F2414-84E8-453E-B1F3-389FDE8192D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26" creationId="{3ECA69A1-7536-43AC-85EF-C7106179F5E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53.904" v="30"/>
          <ac:spMkLst>
            <pc:docMk/>
            <pc:sldMk cId="61395736" sldId="286"/>
            <ac:spMk id="28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53.904" v="30"/>
          <ac:spMkLst>
            <pc:docMk/>
            <pc:sldMk cId="61395736" sldId="286"/>
            <ac:spMk id="29" creationId="{E2384209-CB15-4CDF-9D31-C44FD9A3F20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53.904" v="30"/>
          <ac:spMkLst>
            <pc:docMk/>
            <pc:sldMk cId="61395736" sldId="286"/>
            <ac:spMk id="30" creationId="{2633B3B5-CC90-43F0-8714-D31D1F3F020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53.904" v="30"/>
          <ac:spMkLst>
            <pc:docMk/>
            <pc:sldMk cId="61395736" sldId="286"/>
            <ac:spMk id="31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6:31.656" v="32"/>
          <ac:spMkLst>
            <pc:docMk/>
            <pc:sldMk cId="61395736" sldId="286"/>
            <ac:spMk id="33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6:31.656" v="32"/>
          <ac:spMkLst>
            <pc:docMk/>
            <pc:sldMk cId="61395736" sldId="286"/>
            <ac:spMk id="34" creationId="{FD073016-B734-483B-8953-5BADEE14511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6:31.656" v="32"/>
          <ac:spMkLst>
            <pc:docMk/>
            <pc:sldMk cId="61395736" sldId="286"/>
            <ac:spMk id="35" creationId="{90A7EAB6-59D3-4325-8DE6-E0CA4009CE53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6:31.656" v="32"/>
          <ac:spMkLst>
            <pc:docMk/>
            <pc:sldMk cId="61395736" sldId="286"/>
            <ac:spMk id="36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6:37.391" v="34"/>
          <ac:spMkLst>
            <pc:docMk/>
            <pc:sldMk cId="61395736" sldId="286"/>
            <ac:spMk id="38" creationId="{92CC4BDB-5B81-4023-B967-7DF04BC13389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0" creationId="{F3060C83-F051-4F0E-ABAD-AA0DFC48B218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1" creationId="{83C98ABE-055B-441F-B07E-44F97F083C39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2" creationId="{29FDB030-9B49-4CED-8CCD-4D99382388AC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3" creationId="{3783CA14-24A1-485C-8B30-D6A5D87987AD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4" creationId="{9A97C86A-04D6-40F7-AE84-31AB43E6A846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5" creationId="{FF9F2414-84E8-453E-B1F3-389FDE8192D9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6" creationId="{3ECA69A1-7536-43AC-85EF-C7106179F5ED}"/>
          </ac:spMkLst>
        </pc:spChg>
        <pc:picChg chg="add del mod">
          <ac:chgData name="Vaishnav, Dhwani" userId="S::dvaishn2@calstatela.edu::daaf259b-03ed-4be8-999a-8f6cd1eb8471" providerId="AD" clId="Web-{6D0E317D-D46A-43E7-A8BE-4F45A085BA32}" dt="2023-05-09T23:24:24.850" v="21"/>
          <ac:picMkLst>
            <pc:docMk/>
            <pc:sldMk cId="61395736" sldId="286"/>
            <ac:picMk id="2" creationId="{C75E3BC1-7A9F-F5C0-3DF5-9FEDFB821C24}"/>
          </ac:picMkLst>
        </pc:picChg>
        <pc:picChg chg="add mod">
          <ac:chgData name="Vaishnav, Dhwani" userId="S::dvaishn2@calstatela.edu::daaf259b-03ed-4be8-999a-8f6cd1eb8471" providerId="AD" clId="Web-{6D0E317D-D46A-43E7-A8BE-4F45A085BA32}" dt="2023-05-09T23:26:37.391" v="35"/>
          <ac:picMkLst>
            <pc:docMk/>
            <pc:sldMk cId="61395736" sldId="286"/>
            <ac:picMk id="3" creationId="{F833EE37-A4C8-1330-A621-D6D2EAA1122F}"/>
          </ac:picMkLst>
        </pc:picChg>
        <pc:picChg chg="del">
          <ac:chgData name="Vaishnav, Dhwani" userId="S::dvaishn2@calstatela.edu::daaf259b-03ed-4be8-999a-8f6cd1eb8471" providerId="AD" clId="Web-{6D0E317D-D46A-43E7-A8BE-4F45A085BA32}" dt="2023-05-09T23:24:14.146" v="17"/>
          <ac:picMkLst>
            <pc:docMk/>
            <pc:sldMk cId="61395736" sldId="286"/>
            <ac:picMk id="4" creationId="{1A9413A5-49F5-A9E9-553A-6DC1C707355E}"/>
          </ac:picMkLst>
        </pc:picChg>
      </pc:sldChg>
      <pc:sldChg chg="addSp delSp modSp mod setBg setClrOvrMap">
        <pc:chgData name="Vaishnav, Dhwani" userId="S::dvaishn2@calstatela.edu::daaf259b-03ed-4be8-999a-8f6cd1eb8471" providerId="AD" clId="Web-{6D0E317D-D46A-43E7-A8BE-4F45A085BA32}" dt="2023-05-09T23:33:15.499" v="71" actId="14100"/>
        <pc:sldMkLst>
          <pc:docMk/>
          <pc:sldMk cId="2294134202" sldId="287"/>
        </pc:sldMkLst>
        <pc:spChg chg="mod ord">
          <ac:chgData name="Vaishnav, Dhwani" userId="S::dvaishn2@calstatela.edu::daaf259b-03ed-4be8-999a-8f6cd1eb8471" providerId="AD" clId="Web-{6D0E317D-D46A-43E7-A8BE-4F45A085BA32}" dt="2023-05-09T23:32:45.341" v="64"/>
          <ac:spMkLst>
            <pc:docMk/>
            <pc:sldMk cId="2294134202" sldId="287"/>
            <ac:spMk id="2" creationId="{DF0C85A4-EBE2-C323-68B4-00060635F0FC}"/>
          </ac:spMkLst>
        </pc:spChg>
        <pc:spChg chg="mod ord">
          <ac:chgData name="Vaishnav, Dhwani" userId="S::dvaishn2@calstatela.edu::daaf259b-03ed-4be8-999a-8f6cd1eb8471" providerId="AD" clId="Web-{6D0E317D-D46A-43E7-A8BE-4F45A085BA32}" dt="2023-05-09T23:33:12.999" v="70" actId="14100"/>
          <ac:spMkLst>
            <pc:docMk/>
            <pc:sldMk cId="2294134202" sldId="287"/>
            <ac:spMk id="150" creationId="{2A9B0690-8729-752B-A00E-EDD4A3A2C80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24.002" v="16"/>
          <ac:spMkLst>
            <pc:docMk/>
            <pc:sldMk cId="2294134202" sldId="287"/>
            <ac:spMk id="158" creationId="{04812C46-200A-4DEB-A05E-3ED6C68C238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24.002" v="16"/>
          <ac:spMkLst>
            <pc:docMk/>
            <pc:sldMk cId="2294134202" sldId="287"/>
            <ac:spMk id="166" creationId="{D1EA859B-E555-4109-94F3-6700E046E00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02.964" v="1"/>
          <ac:spMkLst>
            <pc:docMk/>
            <pc:sldMk cId="2294134202" sldId="287"/>
            <ac:spMk id="168" creationId="{8F90786E-B72D-4C32-BDCE-A170B007822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11.548" v="44"/>
          <ac:spMkLst>
            <pc:docMk/>
            <pc:sldMk cId="2294134202" sldId="287"/>
            <ac:spMk id="170" creationId="{85ED3100-3941-4F9A-9FAB-4A7A9B4A0014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11.548" v="44"/>
          <ac:spMkLst>
            <pc:docMk/>
            <pc:sldMk cId="2294134202" sldId="287"/>
            <ac:spMk id="172" creationId="{8CBEFB3C-8BDC-4A1B-94A5-A6A24CBB6A56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02.964" v="1"/>
          <ac:spMkLst>
            <pc:docMk/>
            <pc:sldMk cId="2294134202" sldId="287"/>
            <ac:spMk id="173" creationId="{5E46F2E7-848F-4A6C-A098-4764FDEA771A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27.326" v="3"/>
          <ac:spMkLst>
            <pc:docMk/>
            <pc:sldMk cId="2294134202" sldId="287"/>
            <ac:spMk id="175" creationId="{362810D9-2C5A-477D-949C-C191895477F3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27.326" v="3"/>
          <ac:spMkLst>
            <pc:docMk/>
            <pc:sldMk cId="2294134202" sldId="287"/>
            <ac:spMk id="176" creationId="{081E4A58-353D-44AE-B2FC-2A74E2E400F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34.701" v="5"/>
          <ac:spMkLst>
            <pc:docMk/>
            <pc:sldMk cId="2294134202" sldId="287"/>
            <ac:spMk id="178" creationId="{E8A8EAB8-D2FF-444D-B34B-7D32F106AD0E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42.655" v="7"/>
          <ac:spMkLst>
            <pc:docMk/>
            <pc:sldMk cId="2294134202" sldId="287"/>
            <ac:spMk id="182" creationId="{362810D9-2C5A-477D-949C-C191895477F3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42.655" v="7"/>
          <ac:spMkLst>
            <pc:docMk/>
            <pc:sldMk cId="2294134202" sldId="287"/>
            <ac:spMk id="183" creationId="{081E4A58-353D-44AE-B2FC-2A74E2E400F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49.859" v="9"/>
          <ac:spMkLst>
            <pc:docMk/>
            <pc:sldMk cId="2294134202" sldId="287"/>
            <ac:spMk id="185" creationId="{9228552E-C8B1-4A80-8448-0787CE0FC704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05.547" v="11"/>
          <ac:spMkLst>
            <pc:docMk/>
            <pc:sldMk cId="2294134202" sldId="287"/>
            <ac:spMk id="187" creationId="{1A9F7B4E-B03D-4F64-BE33-00D074458D45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05.547" v="11"/>
          <ac:spMkLst>
            <pc:docMk/>
            <pc:sldMk cId="2294134202" sldId="287"/>
            <ac:spMk id="188" creationId="{7E2BE7F7-CA89-4002-ACCE-A478AEA24F5E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9:55.453" v="39"/>
          <ac:spMkLst>
            <pc:docMk/>
            <pc:sldMk cId="2294134202" sldId="287"/>
            <ac:spMk id="189" creationId="{79BB35BC-D5C2-4C8B-A22A-A71E6191913B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08.704" v="13"/>
          <ac:spMkLst>
            <pc:docMk/>
            <pc:sldMk cId="2294134202" sldId="287"/>
            <ac:spMk id="190" creationId="{96CF2A2B-0745-440C-9224-C5C6A0A4286F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08.704" v="13"/>
          <ac:spMkLst>
            <pc:docMk/>
            <pc:sldMk cId="2294134202" sldId="287"/>
            <ac:spMk id="191" creationId="{75BE6D6B-84C9-4D2B-97EB-773B7369EF8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06.860" v="41"/>
          <ac:spMkLst>
            <pc:docMk/>
            <pc:sldMk cId="2294134202" sldId="287"/>
            <ac:spMk id="192" creationId="{327D73B4-9F5C-4A64-A179-51B9500CB8B5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06.860" v="41"/>
          <ac:spMkLst>
            <pc:docMk/>
            <pc:sldMk cId="2294134202" sldId="287"/>
            <ac:spMk id="193" creationId="{C1F06963-6374-4B48-844F-071A9BAAAE0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06.860" v="41"/>
          <ac:spMkLst>
            <pc:docMk/>
            <pc:sldMk cId="2294134202" sldId="287"/>
            <ac:spMk id="195" creationId="{6CB927A4-E432-4310-9CD5-E89FF506317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06.860" v="41"/>
          <ac:spMkLst>
            <pc:docMk/>
            <pc:sldMk cId="2294134202" sldId="287"/>
            <ac:spMk id="197" creationId="{1453BF6C-B012-48B7-B4E8-6D7AC7C27D0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06.860" v="41"/>
          <ac:spMkLst>
            <pc:docMk/>
            <pc:sldMk cId="2294134202" sldId="287"/>
            <ac:spMk id="199" creationId="{E3020543-B24B-4EC4-8FFC-8DD88EEA91A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11.532" v="43"/>
          <ac:spMkLst>
            <pc:docMk/>
            <pc:sldMk cId="2294134202" sldId="287"/>
            <ac:spMk id="203" creationId="{0CCC4BA0-1298-4DBD-86F1-B51D8C9D343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11.532" v="43"/>
          <ac:spMkLst>
            <pc:docMk/>
            <pc:sldMk cId="2294134202" sldId="287"/>
            <ac:spMk id="204" creationId="{EEBF1590-3B36-48EE-A89D-3B6F3CB256AB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11.532" v="43"/>
          <ac:spMkLst>
            <pc:docMk/>
            <pc:sldMk cId="2294134202" sldId="287"/>
            <ac:spMk id="205" creationId="{AC8F6C8C-AB5A-4548-942D-E3FD40ACBC4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45" v="57"/>
          <ac:spMkLst>
            <pc:docMk/>
            <pc:sldMk cId="2294134202" sldId="287"/>
            <ac:spMk id="207" creationId="{327D73B4-9F5C-4A64-A179-51B9500CB8B5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45" v="57"/>
          <ac:spMkLst>
            <pc:docMk/>
            <pc:sldMk cId="2294134202" sldId="287"/>
            <ac:spMk id="208" creationId="{C1F06963-6374-4B48-844F-071A9BAAAE0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45" v="57"/>
          <ac:spMkLst>
            <pc:docMk/>
            <pc:sldMk cId="2294134202" sldId="287"/>
            <ac:spMk id="209" creationId="{6CB927A4-E432-4310-9CD5-E89FF506317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45" v="57"/>
          <ac:spMkLst>
            <pc:docMk/>
            <pc:sldMk cId="2294134202" sldId="287"/>
            <ac:spMk id="210" creationId="{1453BF6C-B012-48B7-B4E8-6D7AC7C27D0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45" v="57"/>
          <ac:spMkLst>
            <pc:docMk/>
            <pc:sldMk cId="2294134202" sldId="287"/>
            <ac:spMk id="211" creationId="{E3020543-B24B-4EC4-8FFC-8DD88EEA91A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25.455" v="48"/>
          <ac:spMkLst>
            <pc:docMk/>
            <pc:sldMk cId="2294134202" sldId="287"/>
            <ac:spMk id="217" creationId="{9228552E-C8B1-4A80-8448-0787CE0FC704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58.880" v="50"/>
          <ac:spMkLst>
            <pc:docMk/>
            <pc:sldMk cId="2294134202" sldId="287"/>
            <ac:spMk id="219" creationId="{257363FD-7E77-4145-9483-331A807ADF0E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10.631" v="52"/>
          <ac:spMkLst>
            <pc:docMk/>
            <pc:sldMk cId="2294134202" sldId="287"/>
            <ac:spMk id="221" creationId="{79BB35BC-D5C2-4C8B-A22A-A71E6191913B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3.273" v="54"/>
          <ac:spMkLst>
            <pc:docMk/>
            <pc:sldMk cId="2294134202" sldId="287"/>
            <ac:spMk id="223" creationId="{4F7EBAE4-9945-4473-9E34-B2C66EA0F03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3.273" v="54"/>
          <ac:spMkLst>
            <pc:docMk/>
            <pc:sldMk cId="2294134202" sldId="287"/>
            <ac:spMk id="224" creationId="{70BEB1E7-2F88-40BC-B73D-42E5B6F80BFC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3.273" v="54"/>
          <ac:spMkLst>
            <pc:docMk/>
            <pc:sldMk cId="2294134202" sldId="287"/>
            <ac:spMk id="225" creationId="{A7B99495-F43F-4D80-A44F-2CB4764EB90B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29" v="56"/>
          <ac:spMkLst>
            <pc:docMk/>
            <pc:sldMk cId="2294134202" sldId="287"/>
            <ac:spMk id="227" creationId="{3346177D-ADC4-4968-B747-5CFCD390B5B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29" v="56"/>
          <ac:spMkLst>
            <pc:docMk/>
            <pc:sldMk cId="2294134202" sldId="287"/>
            <ac:spMk id="228" creationId="{0844A943-BF79-4FEA-ABB1-3BD54D236606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29" v="56"/>
          <ac:spMkLst>
            <pc:docMk/>
            <pc:sldMk cId="2294134202" sldId="287"/>
            <ac:spMk id="229" creationId="{6437CC72-F4A8-4DC3-AFAB-D22C482C8100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2:45.341" v="64"/>
          <ac:spMkLst>
            <pc:docMk/>
            <pc:sldMk cId="2294134202" sldId="287"/>
            <ac:spMk id="231" creationId="{8D1AA55E-40D5-461B-A5A8-4AE8AAB71B0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2:45.341" v="64"/>
          <ac:spMkLst>
            <pc:docMk/>
            <pc:sldMk cId="2294134202" sldId="287"/>
            <ac:spMk id="233" creationId="{6CB927A4-E432-4310-9CD5-E89FF506317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2:45.341" v="64"/>
          <ac:spMkLst>
            <pc:docMk/>
            <pc:sldMk cId="2294134202" sldId="287"/>
            <ac:spMk id="234" creationId="{E3020543-B24B-4EC4-8FFC-8DD88EEA91A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2:45.341" v="63"/>
          <ac:spMkLst>
            <pc:docMk/>
            <pc:sldMk cId="2294134202" sldId="287"/>
            <ac:spMk id="239" creationId="{8F90786E-B72D-4C32-BDCE-A170B007822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2:45.341" v="63"/>
          <ac:spMkLst>
            <pc:docMk/>
            <pc:sldMk cId="2294134202" sldId="287"/>
            <ac:spMk id="241" creationId="{5E46F2E7-848F-4A6C-A098-4764FDEA771A}"/>
          </ac:spMkLst>
        </pc:spChg>
        <pc:grpChg chg="add del">
          <ac:chgData name="Vaishnav, Dhwani" userId="S::dvaishn2@calstatela.edu::daaf259b-03ed-4be8-999a-8f6cd1eb8471" providerId="AD" clId="Web-{6D0E317D-D46A-43E7-A8BE-4F45A085BA32}" dt="2023-05-09T23:30:11.548" v="44"/>
          <ac:grpSpMkLst>
            <pc:docMk/>
            <pc:sldMk cId="2294134202" sldId="287"/>
            <ac:grpSpMk id="174" creationId="{7A9648D6-B41B-42D0-A817-AE2607B0B5B8}"/>
          </ac:grpSpMkLst>
        </pc:grpChg>
        <pc:picChg chg="add del mod ord">
          <ac:chgData name="Vaishnav, Dhwani" userId="S::dvaishn2@calstatela.edu::daaf259b-03ed-4be8-999a-8f6cd1eb8471" providerId="AD" clId="Web-{6D0E317D-D46A-43E7-A8BE-4F45A085BA32}" dt="2023-05-09T23:32:21.777" v="58"/>
          <ac:picMkLst>
            <pc:docMk/>
            <pc:sldMk cId="2294134202" sldId="287"/>
            <ac:picMk id="3" creationId="{A9B5CCDB-864D-A901-0C4A-95C844674081}"/>
          </ac:picMkLst>
        </pc:picChg>
        <pc:picChg chg="add del mod ord">
          <ac:chgData name="Vaishnav, Dhwani" userId="S::dvaishn2@calstatela.edu::daaf259b-03ed-4be8-999a-8f6cd1eb8471" providerId="AD" clId="Web-{6D0E317D-D46A-43E7-A8BE-4F45A085BA32}" dt="2023-05-09T23:33:15.499" v="71" actId="14100"/>
          <ac:picMkLst>
            <pc:docMk/>
            <pc:sldMk cId="2294134202" sldId="287"/>
            <ac:picMk id="4" creationId="{6AE9DFFF-78A9-1F14-8E9C-FD7663C16C66}"/>
          </ac:picMkLst>
        </pc:picChg>
        <pc:picChg chg="del mod ord">
          <ac:chgData name="Vaishnav, Dhwani" userId="S::dvaishn2@calstatela.edu::daaf259b-03ed-4be8-999a-8f6cd1eb8471" providerId="AD" clId="Web-{6D0E317D-D46A-43E7-A8BE-4F45A085BA32}" dt="2023-05-09T23:29:24.091" v="36"/>
          <ac:picMkLst>
            <pc:docMk/>
            <pc:sldMk cId="2294134202" sldId="287"/>
            <ac:picMk id="152" creationId="{CD2BDBEF-F9B5-F995-D727-B948D0F7915F}"/>
          </ac:picMkLst>
        </pc:picChg>
        <pc:cxnChg chg="add del">
          <ac:chgData name="Vaishnav, Dhwani" userId="S::dvaishn2@calstatela.edu::daaf259b-03ed-4be8-999a-8f6cd1eb8471" providerId="AD" clId="Web-{6D0E317D-D46A-43E7-A8BE-4F45A085BA32}" dt="2023-05-09T23:22:34.701" v="5"/>
          <ac:cxnSpMkLst>
            <pc:docMk/>
            <pc:sldMk cId="2294134202" sldId="287"/>
            <ac:cxnSpMk id="179" creationId="{EEA38897-7BA3-4408-8083-3235339C4A60}"/>
          </ac:cxnSpMkLst>
        </pc:cxnChg>
        <pc:cxnChg chg="add del">
          <ac:chgData name="Vaishnav, Dhwani" userId="S::dvaishn2@calstatela.edu::daaf259b-03ed-4be8-999a-8f6cd1eb8471" providerId="AD" clId="Web-{6D0E317D-D46A-43E7-A8BE-4F45A085BA32}" dt="2023-05-09T23:22:34.701" v="5"/>
          <ac:cxnSpMkLst>
            <pc:docMk/>
            <pc:sldMk cId="2294134202" sldId="287"/>
            <ac:cxnSpMk id="180" creationId="{F11AD06B-AB20-4097-8606-5DA00DBACE88}"/>
          </ac:cxnSpMkLst>
        </pc:cxnChg>
        <pc:cxnChg chg="add del">
          <ac:chgData name="Vaishnav, Dhwani" userId="S::dvaishn2@calstatela.edu::daaf259b-03ed-4be8-999a-8f6cd1eb8471" providerId="AD" clId="Web-{6D0E317D-D46A-43E7-A8BE-4F45A085BA32}" dt="2023-05-09T23:30:11.548" v="44"/>
          <ac:cxnSpMkLst>
            <pc:docMk/>
            <pc:sldMk cId="2294134202" sldId="287"/>
            <ac:cxnSpMk id="186" creationId="{C49DA8F6-BCC1-4447-B54C-57856834B94B}"/>
          </ac:cxnSpMkLst>
        </pc:cxnChg>
        <pc:cxnChg chg="add del">
          <ac:chgData name="Vaishnav, Dhwani" userId="S::dvaishn2@calstatela.edu::daaf259b-03ed-4be8-999a-8f6cd1eb8471" providerId="AD" clId="Web-{6D0E317D-D46A-43E7-A8BE-4F45A085BA32}" dt="2023-05-09T23:30:06.860" v="41"/>
          <ac:cxnSpMkLst>
            <pc:docMk/>
            <pc:sldMk cId="2294134202" sldId="287"/>
            <ac:cxnSpMk id="201" creationId="{C49DA8F6-BCC1-4447-B54C-57856834B94B}"/>
          </ac:cxnSpMkLst>
        </pc:cxnChg>
        <pc:cxnChg chg="add del">
          <ac:chgData name="Vaishnav, Dhwani" userId="S::dvaishn2@calstatela.edu::daaf259b-03ed-4be8-999a-8f6cd1eb8471" providerId="AD" clId="Web-{6D0E317D-D46A-43E7-A8BE-4F45A085BA32}" dt="2023-05-09T23:31:36.445" v="57"/>
          <ac:cxnSpMkLst>
            <pc:docMk/>
            <pc:sldMk cId="2294134202" sldId="287"/>
            <ac:cxnSpMk id="212" creationId="{C49DA8F6-BCC1-4447-B54C-57856834B94B}"/>
          </ac:cxnSpMkLst>
        </pc:cxnChg>
        <pc:cxnChg chg="add del">
          <ac:chgData name="Vaishnav, Dhwani" userId="S::dvaishn2@calstatela.edu::daaf259b-03ed-4be8-999a-8f6cd1eb8471" providerId="AD" clId="Web-{6D0E317D-D46A-43E7-A8BE-4F45A085BA32}" dt="2023-05-09T23:32:45.341" v="64"/>
          <ac:cxnSpMkLst>
            <pc:docMk/>
            <pc:sldMk cId="2294134202" sldId="287"/>
            <ac:cxnSpMk id="232" creationId="{7EB498BD-8089-4626-91EA-4978EBEF535E}"/>
          </ac:cxnSpMkLst>
        </pc:cxnChg>
      </pc:sldChg>
    </pc:docChg>
  </pc:docChgLst>
  <pc:docChgLst>
    <pc:chgData name="Khaire, Akanksha S" userId="S::akhaire3@calstatela.edu::53334218-3c5d-4467-aa12-048c7c23f617" providerId="AD" clId="Web-{6A62D735-9718-441A-98BC-1543F87E4FAF}"/>
    <pc:docChg chg="modSld">
      <pc:chgData name="Khaire, Akanksha S" userId="S::akhaire3@calstatela.edu::53334218-3c5d-4467-aa12-048c7c23f617" providerId="AD" clId="Web-{6A62D735-9718-441A-98BC-1543F87E4FAF}" dt="2023-05-03T23:44:07.620" v="103" actId="20577"/>
      <pc:docMkLst>
        <pc:docMk/>
      </pc:docMkLst>
      <pc:sldChg chg="addSp delSp modSp">
        <pc:chgData name="Khaire, Akanksha S" userId="S::akhaire3@calstatela.edu::53334218-3c5d-4467-aa12-048c7c23f617" providerId="AD" clId="Web-{6A62D735-9718-441A-98BC-1543F87E4FAF}" dt="2023-05-03T23:44:07.620" v="103" actId="20577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6A62D735-9718-441A-98BC-1543F87E4FAF}" dt="2023-05-03T23:43:39.164" v="98" actId="14100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6A62D735-9718-441A-98BC-1543F87E4FAF}" dt="2023-05-03T23:44:07.620" v="103" actId="20577"/>
          <ac:spMkLst>
            <pc:docMk/>
            <pc:sldMk cId="2672100842" sldId="256"/>
            <ac:spMk id="3" creationId="{60F32D13-7B41-68B3-D074-A66231D8F7D3}"/>
          </ac:spMkLst>
        </pc:spChg>
        <pc:spChg chg="add del mod">
          <ac:chgData name="Khaire, Akanksha S" userId="S::akhaire3@calstatela.edu::53334218-3c5d-4467-aa12-048c7c23f617" providerId="AD" clId="Web-{6A62D735-9718-441A-98BC-1543F87E4FAF}" dt="2023-05-03T23:34:25.952" v="7"/>
          <ac:spMkLst>
            <pc:docMk/>
            <pc:sldMk cId="2672100842" sldId="256"/>
            <ac:spMk id="5" creationId="{8D421D41-BC29-C15F-37A5-405C6E4CFEE1}"/>
          </ac:spMkLst>
        </pc:spChg>
      </pc:sldChg>
    </pc:docChg>
  </pc:docChgLst>
  <pc:docChgLst>
    <pc:chgData name="Khaire, Akanksha S" userId="S::akhaire3@calstatela.edu::53334218-3c5d-4467-aa12-048c7c23f617" providerId="AD" clId="Web-{337DECC8-78FD-FE09-4A70-6778208A9EC2}"/>
    <pc:docChg chg="modSld">
      <pc:chgData name="Khaire, Akanksha S" userId="S::akhaire3@calstatela.edu::53334218-3c5d-4467-aa12-048c7c23f617" providerId="AD" clId="Web-{337DECC8-78FD-FE09-4A70-6778208A9EC2}" dt="2023-05-04T08:21:24.589" v="49" actId="20577"/>
      <pc:docMkLst>
        <pc:docMk/>
      </pc:docMkLst>
      <pc:sldChg chg="addSp delSp modSp mod setBg setClrOvrMap">
        <pc:chgData name="Khaire, Akanksha S" userId="S::akhaire3@calstatela.edu::53334218-3c5d-4467-aa12-048c7c23f617" providerId="AD" clId="Web-{337DECC8-78FD-FE09-4A70-6778208A9EC2}" dt="2023-05-04T08:18:23.708" v="35" actId="1076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337DECC8-78FD-FE09-4A70-6778208A9EC2}" dt="2023-05-04T08:16:51.971" v="14" actId="14100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337DECC8-78FD-FE09-4A70-6778208A9EC2}" dt="2023-05-04T08:17:48.082" v="30" actId="1076"/>
          <ac:spMkLst>
            <pc:docMk/>
            <pc:sldMk cId="2149750092" sldId="257"/>
            <ac:spMk id="3" creationId="{60F32D13-7B41-68B3-D074-A66231D8F7D3}"/>
          </ac:spMkLst>
        </pc:spChg>
        <pc:spChg chg="del">
          <ac:chgData name="Khaire, Akanksha S" userId="S::akhaire3@calstatela.edu::53334218-3c5d-4467-aa12-048c7c23f617" providerId="AD" clId="Web-{337DECC8-78FD-FE09-4A70-6778208A9EC2}" dt="2023-05-04T08:15:39.593" v="0"/>
          <ac:spMkLst>
            <pc:docMk/>
            <pc:sldMk cId="2149750092" sldId="257"/>
            <ac:spMk id="244" creationId="{71B2258F-86CA-4D4D-8270-BC05FCDEBFB3}"/>
          </ac:spMkLst>
        </pc:spChg>
        <pc:spChg chg="add">
          <ac:chgData name="Khaire, Akanksha S" userId="S::akhaire3@calstatela.edu::53334218-3c5d-4467-aa12-048c7c23f617" providerId="AD" clId="Web-{337DECC8-78FD-FE09-4A70-6778208A9EC2}" dt="2023-05-04T08:15:39.593" v="0"/>
          <ac:spMkLst>
            <pc:docMk/>
            <pc:sldMk cId="2149750092" sldId="257"/>
            <ac:spMk id="246" creationId="{99ED5833-B85B-4103-8A3B-CAB0308E6C15}"/>
          </ac:spMkLst>
        </pc:spChg>
        <pc:picChg chg="mod ord">
          <ac:chgData name="Khaire, Akanksha S" userId="S::akhaire3@calstatela.edu::53334218-3c5d-4467-aa12-048c7c23f617" providerId="AD" clId="Web-{337DECC8-78FD-FE09-4A70-6778208A9EC2}" dt="2023-05-04T08:18:03.364" v="31" actId="14100"/>
          <ac:picMkLst>
            <pc:docMk/>
            <pc:sldMk cId="2149750092" sldId="257"/>
            <ac:picMk id="5" creationId="{28515D48-94B1-CE77-AA24-EBC2F15F323B}"/>
          </ac:picMkLst>
        </pc:picChg>
        <pc:picChg chg="mod">
          <ac:chgData name="Khaire, Akanksha S" userId="S::akhaire3@calstatela.edu::53334218-3c5d-4467-aa12-048c7c23f617" providerId="AD" clId="Web-{337DECC8-78FD-FE09-4A70-6778208A9EC2}" dt="2023-05-04T08:18:23.708" v="35" actId="1076"/>
          <ac:picMkLst>
            <pc:docMk/>
            <pc:sldMk cId="2149750092" sldId="257"/>
            <ac:picMk id="6" creationId="{9A9F01FF-28B3-1F2F-D041-87993582584B}"/>
          </ac:picMkLst>
        </pc:picChg>
      </pc:sldChg>
      <pc:sldChg chg="addSp delSp modSp mod setBg">
        <pc:chgData name="Khaire, Akanksha S" userId="S::akhaire3@calstatela.edu::53334218-3c5d-4467-aa12-048c7c23f617" providerId="AD" clId="Web-{337DECC8-78FD-FE09-4A70-6778208A9EC2}" dt="2023-05-04T08:21:24.589" v="49" actId="20577"/>
        <pc:sldMkLst>
          <pc:docMk/>
          <pc:sldMk cId="4087680117" sldId="261"/>
        </pc:sldMkLst>
        <pc:spChg chg="mod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337DECC8-78FD-FE09-4A70-6778208A9EC2}" dt="2023-05-04T08:21:24.589" v="49" actId="20577"/>
          <ac:spMkLst>
            <pc:docMk/>
            <pc:sldMk cId="4087680117" sldId="261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8" creationId="{09588DA8-065E-4F6F-8EFD-43104AB2E0CF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18:46.568" v="37"/>
          <ac:spMkLst>
            <pc:docMk/>
            <pc:sldMk cId="4087680117" sldId="261"/>
            <ac:spMk id="9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10" creationId="{C4285719-470E-454C-AF62-8323075F1F5B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18:46.568" v="37"/>
          <ac:spMkLst>
            <pc:docMk/>
            <pc:sldMk cId="4087680117" sldId="261"/>
            <ac:spMk id="11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12" creationId="{CD9FE4EF-C4D8-49A0-B2FF-81D8DB7D8A24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18:46.568" v="37"/>
          <ac:spMkLst>
            <pc:docMk/>
            <pc:sldMk cId="4087680117" sldId="261"/>
            <ac:spMk id="13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14" creationId="{4300840D-0A0B-4512-BACA-B439D5B9C57C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18:46.568" v="37"/>
          <ac:spMkLst>
            <pc:docMk/>
            <pc:sldMk cId="4087680117" sldId="261"/>
            <ac:spMk id="15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16" creationId="{D2B78728-A580-49A7-84F9-6EF6F583ADE0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18:51.022" v="39"/>
          <ac:spMkLst>
            <pc:docMk/>
            <pc:sldMk cId="4087680117" sldId="261"/>
            <ac:spMk id="17" creationId="{D1D34770-47A8-402C-AF23-2B653F2D88C1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20" creationId="{8D71EDA1-87BF-4D5D-AB79-F346FD19278A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21" creationId="{38FAA1A1-D861-433F-88FA-1E9D6FD31D11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06.040" v="43"/>
          <ac:spMkLst>
            <pc:docMk/>
            <pc:sldMk cId="4087680117" sldId="261"/>
            <ac:spMk id="26" creationId="{257363FD-7E77-4145-9483-331A807ADF0E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19" v="45"/>
          <ac:spMkLst>
            <pc:docMk/>
            <pc:sldMk cId="4087680117" sldId="261"/>
            <ac:spMk id="28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19" v="45"/>
          <ac:spMkLst>
            <pc:docMk/>
            <pc:sldMk cId="4087680117" sldId="261"/>
            <ac:spMk id="29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19" v="45"/>
          <ac:spMkLst>
            <pc:docMk/>
            <pc:sldMk cId="4087680117" sldId="261"/>
            <ac:spMk id="30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19" v="45"/>
          <ac:spMkLst>
            <pc:docMk/>
            <pc:sldMk cId="4087680117" sldId="261"/>
            <ac:spMk id="32" creationId="{08C9B587-E65E-4B52-B37C-ABEBB6E87928}"/>
          </ac:spMkLst>
        </pc:spChg>
        <pc:spChg chg="add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34" creationId="{362810D9-2C5A-477D-949C-C191895477F3}"/>
          </ac:spMkLst>
        </pc:spChg>
        <pc:spChg chg="add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35" creationId="{081E4A58-353D-44AE-B2FC-2A74E2E400F7}"/>
          </ac:spMkLst>
        </pc:spChg>
        <pc:picChg chg="add mod ord">
          <ac:chgData name="Khaire, Akanksha S" userId="S::akhaire3@calstatela.edu::53334218-3c5d-4467-aa12-048c7c23f617" providerId="AD" clId="Web-{337DECC8-78FD-FE09-4A70-6778208A9EC2}" dt="2023-05-04T08:20:31.166" v="46"/>
          <ac:picMkLst>
            <pc:docMk/>
            <pc:sldMk cId="4087680117" sldId="261"/>
            <ac:picMk id="4" creationId="{949C4C5D-CB05-6D75-10B3-8CF2785BA06E}"/>
          </ac:picMkLst>
        </pc:picChg>
        <pc:picChg chg="add del">
          <ac:chgData name="Khaire, Akanksha S" userId="S::akhaire3@calstatela.edu::53334218-3c5d-4467-aa12-048c7c23f617" providerId="AD" clId="Web-{337DECC8-78FD-FE09-4A70-6778208A9EC2}" dt="2023-05-04T08:18:46.568" v="37"/>
          <ac:picMkLst>
            <pc:docMk/>
            <pc:sldMk cId="4087680117" sldId="261"/>
            <ac:picMk id="5" creationId="{B7B0DEEE-DF7F-0B42-F65C-B6B11F4AAA20}"/>
          </ac:picMkLst>
        </pc:picChg>
        <pc:picChg chg="add del">
          <ac:chgData name="Khaire, Akanksha S" userId="S::akhaire3@calstatela.edu::53334218-3c5d-4467-aa12-048c7c23f617" providerId="AD" clId="Web-{337DECC8-78FD-FE09-4A70-6778208A9EC2}" dt="2023-05-04T08:18:51.022" v="39"/>
          <ac:picMkLst>
            <pc:docMk/>
            <pc:sldMk cId="4087680117" sldId="261"/>
            <ac:picMk id="18" creationId="{07E5C190-3637-DADC-71D4-92C543EB28A2}"/>
          </ac:picMkLst>
        </pc:picChg>
      </pc:sldChg>
    </pc:docChg>
  </pc:docChgLst>
  <pc:docChgLst>
    <pc:chgData name="Dhoke, Mansi Vivekanand" userId="S::mdhoke@calstatela.edu::412b5059-617e-420f-8a65-3896374a4329" providerId="AD" clId="Web-{23EA6D84-9B6C-997C-B624-5F16DA0A77A7}"/>
    <pc:docChg chg="addSld modSld">
      <pc:chgData name="Dhoke, Mansi Vivekanand" userId="S::mdhoke@calstatela.edu::412b5059-617e-420f-8a65-3896374a4329" providerId="AD" clId="Web-{23EA6D84-9B6C-997C-B624-5F16DA0A77A7}" dt="2023-05-08T19:15:28.673" v="153"/>
      <pc:docMkLst>
        <pc:docMk/>
      </pc:docMkLst>
      <pc:sldChg chg="addSp delSp modSp new mod setBg">
        <pc:chgData name="Dhoke, Mansi Vivekanand" userId="S::mdhoke@calstatela.edu::412b5059-617e-420f-8a65-3896374a4329" providerId="AD" clId="Web-{23EA6D84-9B6C-997C-B624-5F16DA0A77A7}" dt="2023-05-08T19:15:28.673" v="153"/>
        <pc:sldMkLst>
          <pc:docMk/>
          <pc:sldMk cId="3305062686" sldId="285"/>
        </pc:sldMkLst>
        <pc:spChg chg="mod">
          <ac:chgData name="Dhoke, Mansi Vivekanand" userId="S::mdhoke@calstatela.edu::412b5059-617e-420f-8a65-3896374a4329" providerId="AD" clId="Web-{23EA6D84-9B6C-997C-B624-5F16DA0A77A7}" dt="2023-05-08T19:15:28.673" v="152"/>
          <ac:spMkLst>
            <pc:docMk/>
            <pc:sldMk cId="3305062686" sldId="285"/>
            <ac:spMk id="2" creationId="{8681E40F-A87B-E30D-F196-280B471CB451}"/>
          </ac:spMkLst>
        </pc:spChg>
        <pc:spChg chg="add del mod">
          <ac:chgData name="Dhoke, Mansi Vivekanand" userId="S::mdhoke@calstatela.edu::412b5059-617e-420f-8a65-3896374a4329" providerId="AD" clId="Web-{23EA6D84-9B6C-997C-B624-5F16DA0A77A7}" dt="2023-05-08T19:15:28.673" v="152"/>
          <ac:spMkLst>
            <pc:docMk/>
            <pc:sldMk cId="3305062686" sldId="285"/>
            <ac:spMk id="3" creationId="{ECC890A0-1E51-DF82-A405-671DE1DEB394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8" creationId="{09588DA8-065E-4F6F-8EFD-43104AB2E0CF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1:53.418" v="130"/>
          <ac:spMkLst>
            <pc:docMk/>
            <pc:sldMk cId="3305062686" sldId="285"/>
            <ac:spMk id="9" creationId="{D1D34770-47A8-402C-AF23-2B653F2D88C1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10" creationId="{C4285719-470E-454C-AF62-8323075F1F5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20.418" v="138"/>
          <ac:spMkLst>
            <pc:docMk/>
            <pc:sldMk cId="3305062686" sldId="285"/>
            <ac:spMk id="11" creationId="{21540236-BFD5-4A9D-8840-4703E7F76825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12" creationId="{CD9FE4EF-C4D8-49A0-B2FF-81D8DB7D8A24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14" creationId="{4300840D-0A0B-4512-BACA-B439D5B9C57C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16" creationId="{D2B78728-A580-49A7-84F9-6EF6F583ADE0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18" creationId="{38FAA1A1-D861-433F-88FA-1E9D6FD31D11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20" creationId="{8D71EDA1-87BF-4D5D-AB79-F346FD19278A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9.668" v="134"/>
          <ac:spMkLst>
            <pc:docMk/>
            <pc:sldMk cId="3305062686" sldId="285"/>
            <ac:spMk id="22" creationId="{907EF6B7-1338-4443-8C46-6A318D952DFD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9.668" v="134"/>
          <ac:spMkLst>
            <pc:docMk/>
            <pc:sldMk cId="3305062686" sldId="285"/>
            <ac:spMk id="23" creationId="{DAAE4CDD-124C-4DCF-9584-B6033B545DD5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9.668" v="134"/>
          <ac:spMkLst>
            <pc:docMk/>
            <pc:sldMk cId="3305062686" sldId="285"/>
            <ac:spMk id="24" creationId="{081E4A58-353D-44AE-B2FC-2A74E2E400F7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12.746" v="136"/>
          <ac:spMkLst>
            <pc:docMk/>
            <pc:sldMk cId="3305062686" sldId="285"/>
            <ac:spMk id="26" creationId="{79BB35BC-D5C2-4C8B-A22A-A71E6191913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20.418" v="138"/>
          <ac:spMkLst>
            <pc:docMk/>
            <pc:sldMk cId="3305062686" sldId="285"/>
            <ac:spMk id="29" creationId="{2C61293E-6EBE-43EF-A52C-9BEBFD7679D4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24.825" v="140"/>
          <ac:spMkLst>
            <pc:docMk/>
            <pc:sldMk cId="3305062686" sldId="285"/>
            <ac:spMk id="32" creationId="{245A9F99-D9B1-4094-A2E2-B90AC1DB7B9C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24.825" v="140"/>
          <ac:spMkLst>
            <pc:docMk/>
            <pc:sldMk cId="3305062686" sldId="285"/>
            <ac:spMk id="33" creationId="{B7FAF607-473A-4A43-A23D-BBFF5C4117B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48.685" v="142"/>
          <ac:spMkLst>
            <pc:docMk/>
            <pc:sldMk cId="3305062686" sldId="285"/>
            <ac:spMk id="37" creationId="{E02239D2-A05D-4A1C-9F06-FBA7FC730E1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27.045" v="144"/>
          <ac:spMkLst>
            <pc:docMk/>
            <pc:sldMk cId="3305062686" sldId="285"/>
            <ac:spMk id="40" creationId="{907EF6B7-1338-4443-8C46-6A318D952DFD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27.045" v="144"/>
          <ac:spMkLst>
            <pc:docMk/>
            <pc:sldMk cId="3305062686" sldId="285"/>
            <ac:spMk id="41" creationId="{DAAE4CDD-124C-4DCF-9584-B6033B545DD5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27.045" v="144"/>
          <ac:spMkLst>
            <pc:docMk/>
            <pc:sldMk cId="3305062686" sldId="285"/>
            <ac:spMk id="42" creationId="{081E4A58-353D-44AE-B2FC-2A74E2E400F7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4" creationId="{09588DA8-065E-4F6F-8EFD-43104AB2E0CF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5" creationId="{C4285719-470E-454C-AF62-8323075F1F5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6" creationId="{CD9FE4EF-C4D8-49A0-B2FF-81D8DB7D8A24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7" creationId="{4300840D-0A0B-4512-BACA-B439D5B9C57C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8" creationId="{D2B78728-A580-49A7-84F9-6EF6F583ADE0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9" creationId="{38FAA1A1-D861-433F-88FA-1E9D6FD31D11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50" creationId="{8D71EDA1-87BF-4D5D-AB79-F346FD19278A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48.717" v="148"/>
          <ac:spMkLst>
            <pc:docMk/>
            <pc:sldMk cId="3305062686" sldId="285"/>
            <ac:spMk id="52" creationId="{907EF6B7-1338-4443-8C46-6A318D952DFD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48.717" v="148"/>
          <ac:spMkLst>
            <pc:docMk/>
            <pc:sldMk cId="3305062686" sldId="285"/>
            <ac:spMk id="53" creationId="{DAAE4CDD-124C-4DCF-9584-B6033B545DD5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48.717" v="148"/>
          <ac:spMkLst>
            <pc:docMk/>
            <pc:sldMk cId="3305062686" sldId="285"/>
            <ac:spMk id="54" creationId="{081E4A58-353D-44AE-B2FC-2A74E2E400F7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56" creationId="{09588DA8-065E-4F6F-8EFD-43104AB2E0CF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57" creationId="{C4285719-470E-454C-AF62-8323075F1F5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58" creationId="{CD9FE4EF-C4D8-49A0-B2FF-81D8DB7D8A24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59" creationId="{4300840D-0A0B-4512-BACA-B439D5B9C57C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60" creationId="{D2B78728-A580-49A7-84F9-6EF6F583ADE0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61" creationId="{38FAA1A1-D861-433F-88FA-1E9D6FD31D11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62" creationId="{8D71EDA1-87BF-4D5D-AB79-F346FD19278A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67" creationId="{907EF6B7-1338-4443-8C46-6A318D952DFD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69" creationId="{DAAE4CDD-124C-4DCF-9584-B6033B545DD5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71" creationId="{081E4A58-353D-44AE-B2FC-2A74E2E400F7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2"/>
          <ac:spMkLst>
            <pc:docMk/>
            <pc:sldMk cId="3305062686" sldId="285"/>
            <ac:spMk id="76" creationId="{70DFC902-7D23-471A-B557-B6B6917D7A0D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2"/>
          <ac:spMkLst>
            <pc:docMk/>
            <pc:sldMk cId="3305062686" sldId="285"/>
            <ac:spMk id="78" creationId="{A55D5633-D557-4DCA-982C-FF36EB7A1C00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2"/>
          <ac:spMkLst>
            <pc:docMk/>
            <pc:sldMk cId="3305062686" sldId="285"/>
            <ac:spMk id="80" creationId="{450D3AD2-FA80-415F-A9CE-54D884561CD7}"/>
          </ac:spMkLst>
        </pc:spChg>
        <pc:spChg chg="add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82" creationId="{907EF6B7-1338-4443-8C46-6A318D952DFD}"/>
          </ac:spMkLst>
        </pc:spChg>
        <pc:spChg chg="add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83" creationId="{DAAE4CDD-124C-4DCF-9584-B6033B545DD5}"/>
          </ac:spMkLst>
        </pc:spChg>
        <pc:spChg chg="add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84" creationId="{081E4A58-353D-44AE-B2FC-2A74E2E400F7}"/>
          </ac:spMkLst>
        </pc:spChg>
        <pc:grpChg chg="add del">
          <ac:chgData name="Dhoke, Mansi Vivekanand" userId="S::mdhoke@calstatela.edu::412b5059-617e-420f-8a65-3896374a4329" providerId="AD" clId="Web-{23EA6D84-9B6C-997C-B624-5F16DA0A77A7}" dt="2023-05-08T19:12:24.825" v="140"/>
          <ac:grpSpMkLst>
            <pc:docMk/>
            <pc:sldMk cId="3305062686" sldId="285"/>
            <ac:grpSpMk id="34" creationId="{C5F6476F-D303-44D3-B30F-1BA348F0F64A}"/>
          </ac:grpSpMkLst>
        </pc:grpChg>
        <pc:graphicFrameChg chg="add del mod ord modGraphic">
          <ac:chgData name="Dhoke, Mansi Vivekanand" userId="S::mdhoke@calstatela.edu::412b5059-617e-420f-8a65-3896374a4329" providerId="AD" clId="Web-{23EA6D84-9B6C-997C-B624-5F16DA0A77A7}" dt="2023-05-08T18:18:49.702" v="2"/>
          <ac:graphicFrameMkLst>
            <pc:docMk/>
            <pc:sldMk cId="3305062686" sldId="285"/>
            <ac:graphicFrameMk id="4" creationId="{9B2E6A6B-6EFD-22D9-B76C-E1EA048817F6}"/>
          </ac:graphicFrameMkLst>
        </pc:graphicFrameChg>
        <pc:picChg chg="add del">
          <ac:chgData name="Dhoke, Mansi Vivekanand" userId="S::mdhoke@calstatela.edu::412b5059-617e-420f-8a65-3896374a4329" providerId="AD" clId="Web-{23EA6D84-9B6C-997C-B624-5F16DA0A77A7}" dt="2023-05-08T19:11:53.418" v="130"/>
          <ac:picMkLst>
            <pc:docMk/>
            <pc:sldMk cId="3305062686" sldId="285"/>
            <ac:picMk id="5" creationId="{7D99F7DC-4CD3-6852-01D3-14129B0AAAD1}"/>
          </ac:picMkLst>
        </pc:picChg>
        <pc:picChg chg="add del">
          <ac:chgData name="Dhoke, Mansi Vivekanand" userId="S::mdhoke@calstatela.edu::412b5059-617e-420f-8a65-3896374a4329" providerId="AD" clId="Web-{23EA6D84-9B6C-997C-B624-5F16DA0A77A7}" dt="2023-05-08T19:12:24.825" v="140"/>
          <ac:picMkLst>
            <pc:docMk/>
            <pc:sldMk cId="3305062686" sldId="285"/>
            <ac:picMk id="7" creationId="{8AE2F61E-18C6-A96D-A506-4AC6AE8F8248}"/>
          </ac:picMkLst>
        </pc:picChg>
        <pc:picChg chg="add del">
          <ac:chgData name="Dhoke, Mansi Vivekanand" userId="S::mdhoke@calstatela.edu::412b5059-617e-420f-8a65-3896374a4329" providerId="AD" clId="Web-{23EA6D84-9B6C-997C-B624-5F16DA0A77A7}" dt="2023-05-08T19:12:12.746" v="136"/>
          <ac:picMkLst>
            <pc:docMk/>
            <pc:sldMk cId="3305062686" sldId="285"/>
            <ac:picMk id="27" creationId="{B119B8C1-9D13-EA56-B9FC-9480860412F4}"/>
          </ac:picMkLst>
        </pc:picChg>
        <pc:picChg chg="add del">
          <ac:chgData name="Dhoke, Mansi Vivekanand" userId="S::mdhoke@calstatela.edu::412b5059-617e-420f-8a65-3896374a4329" providerId="AD" clId="Web-{23EA6D84-9B6C-997C-B624-5F16DA0A77A7}" dt="2023-05-08T19:12:20.418" v="138"/>
          <ac:picMkLst>
            <pc:docMk/>
            <pc:sldMk cId="3305062686" sldId="285"/>
            <ac:picMk id="30" creationId="{F7AF2C72-80DA-28EC-DA20-F045817A0FDF}"/>
          </ac:picMkLst>
        </pc:picChg>
        <pc:picChg chg="add del">
          <ac:chgData name="Dhoke, Mansi Vivekanand" userId="S::mdhoke@calstatela.edu::412b5059-617e-420f-8a65-3896374a4329" providerId="AD" clId="Web-{23EA6D84-9B6C-997C-B624-5F16DA0A77A7}" dt="2023-05-08T19:12:48.685" v="142"/>
          <ac:picMkLst>
            <pc:docMk/>
            <pc:sldMk cId="3305062686" sldId="285"/>
            <ac:picMk id="38" creationId="{8B07BDEF-EC84-7D38-E4EB-3FF5F3418EA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01A4F4-37CD-4BAD-A20F-CC6BE4269B7F}" type="doc">
      <dgm:prSet loTypeId="urn:microsoft.com/office/officeart/2008/layout/LinedList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792B82D-6674-44B4-8541-DB88859EDC4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Introduction </a:t>
          </a:r>
        </a:p>
      </dgm:t>
    </dgm:pt>
    <dgm:pt modelId="{288EBEBD-85D2-4820-8829-C3739FBB1852}" type="parTrans" cxnId="{6200896A-C1E6-4794-AFD2-61A144945602}">
      <dgm:prSet/>
      <dgm:spPr/>
      <dgm:t>
        <a:bodyPr/>
        <a:lstStyle/>
        <a:p>
          <a:endParaRPr lang="en-US"/>
        </a:p>
      </dgm:t>
    </dgm:pt>
    <dgm:pt modelId="{1ADCC273-A8EE-489B-A968-44F83C0F27F6}" type="sibTrans" cxnId="{6200896A-C1E6-4794-AFD2-61A1449456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D500B8-7F05-4819-820D-4FFFAC3CCAF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Cluster Specification</a:t>
          </a:r>
        </a:p>
      </dgm:t>
    </dgm:pt>
    <dgm:pt modelId="{00D17D0F-6A1E-4071-883D-861D0001E595}" type="parTrans" cxnId="{8B98E6E5-9B81-4A57-A938-71AC1D51C18B}">
      <dgm:prSet/>
      <dgm:spPr/>
      <dgm:t>
        <a:bodyPr/>
        <a:lstStyle/>
        <a:p>
          <a:endParaRPr lang="en-US"/>
        </a:p>
      </dgm:t>
    </dgm:pt>
    <dgm:pt modelId="{465B0449-496E-4890-A859-F2A9324E9A0B}" type="sibTrans" cxnId="{8B98E6E5-9B81-4A57-A938-71AC1D51C1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1A40E1-1733-4E71-B1AB-280425632E1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Project Workflow</a:t>
          </a:r>
        </a:p>
      </dgm:t>
    </dgm:pt>
    <dgm:pt modelId="{B921FD98-65E2-4D24-8A7A-F74EA4E47764}" type="parTrans" cxnId="{22CDAE4C-4CDA-43BA-A722-D0916F18DC39}">
      <dgm:prSet/>
      <dgm:spPr/>
      <dgm:t>
        <a:bodyPr/>
        <a:lstStyle/>
        <a:p>
          <a:endParaRPr lang="en-US"/>
        </a:p>
      </dgm:t>
    </dgm:pt>
    <dgm:pt modelId="{EBCBAE36-9E13-4AB4-857C-BD5F9C7F3C11}" type="sibTrans" cxnId="{22CDAE4C-4CDA-43BA-A722-D0916F18DC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C49767-AA5D-481A-AAA7-65917EA4A0C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Hive Tables for Visualizations</a:t>
          </a:r>
        </a:p>
      </dgm:t>
    </dgm:pt>
    <dgm:pt modelId="{A8A88AAE-B978-460E-B8E5-0750578F03C8}" type="parTrans" cxnId="{F39E1C5C-514E-4E25-92A8-2F2871FAA66F}">
      <dgm:prSet/>
      <dgm:spPr/>
      <dgm:t>
        <a:bodyPr/>
        <a:lstStyle/>
        <a:p>
          <a:endParaRPr lang="en-US"/>
        </a:p>
      </dgm:t>
    </dgm:pt>
    <dgm:pt modelId="{DAFE061B-FA68-47F5-B620-9B7FA690EDFF}" type="sibTrans" cxnId="{F39E1C5C-514E-4E25-92A8-2F2871FAA66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A70695-5319-46DC-ABB1-20C848B76F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Analysis &amp; Visualization</a:t>
          </a:r>
        </a:p>
      </dgm:t>
    </dgm:pt>
    <dgm:pt modelId="{D22E3085-A184-4E25-9EA1-C021D7D3F63F}" type="parTrans" cxnId="{B5308D0E-3B64-4A8D-A5CC-28F6C004FA6B}">
      <dgm:prSet/>
      <dgm:spPr/>
      <dgm:t>
        <a:bodyPr/>
        <a:lstStyle/>
        <a:p>
          <a:endParaRPr lang="en-US"/>
        </a:p>
      </dgm:t>
    </dgm:pt>
    <dgm:pt modelId="{8D10C078-20E4-4D5B-AE18-75AD67EF7C4B}" type="sibTrans" cxnId="{B5308D0E-3B64-4A8D-A5CC-28F6C004FA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0B9F00-2C4D-423B-BCCA-47F9A9BC5A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Challenges / Solutions</a:t>
          </a:r>
        </a:p>
      </dgm:t>
    </dgm:pt>
    <dgm:pt modelId="{91A5D364-2F11-4539-9300-C21434CEDEDF}" type="parTrans" cxnId="{175A0C9E-0918-4A07-8214-A6E40DAB5054}">
      <dgm:prSet/>
      <dgm:spPr/>
      <dgm:t>
        <a:bodyPr/>
        <a:lstStyle/>
        <a:p>
          <a:endParaRPr lang="en-US"/>
        </a:p>
      </dgm:t>
    </dgm:pt>
    <dgm:pt modelId="{04B09FF5-DF40-4CD7-A8DB-A82163507D8D}" type="sibTrans" cxnId="{175A0C9E-0918-4A07-8214-A6E40DAB5054}">
      <dgm:prSet/>
      <dgm:spPr/>
      <dgm:t>
        <a:bodyPr/>
        <a:lstStyle/>
        <a:p>
          <a:endParaRPr lang="en-US"/>
        </a:p>
      </dgm:t>
    </dgm:pt>
    <dgm:pt modelId="{8AC8319F-0411-4FFE-9EDD-442DDA19282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Dataset Details</a:t>
          </a:r>
        </a:p>
      </dgm:t>
    </dgm:pt>
    <dgm:pt modelId="{FC27BEEB-759A-41E8-A319-897AC5B2BAFB}" type="parTrans" cxnId="{33C32580-5CBC-4C9B-8614-42B4E1332FAD}">
      <dgm:prSet/>
      <dgm:spPr/>
    </dgm:pt>
    <dgm:pt modelId="{EE3C6762-C1CB-4FA3-91C3-0F6191FADF95}" type="sibTrans" cxnId="{33C32580-5CBC-4C9B-8614-42B4E1332FAD}">
      <dgm:prSet/>
      <dgm:spPr/>
    </dgm:pt>
    <dgm:pt modelId="{3B8AF732-214C-4BBB-923B-445881CC6E2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Conclusion</a:t>
          </a:r>
        </a:p>
      </dgm:t>
    </dgm:pt>
    <dgm:pt modelId="{813C8243-6002-41FA-A053-9DCC0A58CF6F}" type="parTrans" cxnId="{741341BE-9536-4C63-8F98-FA255DC73B5F}">
      <dgm:prSet/>
      <dgm:spPr/>
    </dgm:pt>
    <dgm:pt modelId="{E55CDDC4-4455-4CAA-A5FB-3791ABBB91BA}" type="sibTrans" cxnId="{741341BE-9536-4C63-8F98-FA255DC73B5F}">
      <dgm:prSet/>
      <dgm:spPr/>
    </dgm:pt>
    <dgm:pt modelId="{219432CD-90D9-4A33-85A3-B3EE4B6DC039}" type="pres">
      <dgm:prSet presAssocID="{F901A4F4-37CD-4BAD-A20F-CC6BE4269B7F}" presName="vert0" presStyleCnt="0">
        <dgm:presLayoutVars>
          <dgm:dir/>
          <dgm:animOne val="branch"/>
          <dgm:animLvl val="lvl"/>
        </dgm:presLayoutVars>
      </dgm:prSet>
      <dgm:spPr/>
    </dgm:pt>
    <dgm:pt modelId="{C8C59B61-F315-4D8F-9063-CE1D802EC1F8}" type="pres">
      <dgm:prSet presAssocID="{D792B82D-6674-44B4-8541-DB88859EDC4B}" presName="thickLine" presStyleLbl="alignNode1" presStyleIdx="0" presStyleCnt="8"/>
      <dgm:spPr/>
    </dgm:pt>
    <dgm:pt modelId="{5241E095-EB75-455C-8AB8-0C295267D596}" type="pres">
      <dgm:prSet presAssocID="{D792B82D-6674-44B4-8541-DB88859EDC4B}" presName="horz1" presStyleCnt="0"/>
      <dgm:spPr/>
    </dgm:pt>
    <dgm:pt modelId="{BEABCEE2-B8E2-4AB6-A0E9-B8C3D2B85193}" type="pres">
      <dgm:prSet presAssocID="{D792B82D-6674-44B4-8541-DB88859EDC4B}" presName="tx1" presStyleLbl="revTx" presStyleIdx="0" presStyleCnt="8"/>
      <dgm:spPr/>
    </dgm:pt>
    <dgm:pt modelId="{0B1C6857-3235-4910-AD0D-0FB66327F098}" type="pres">
      <dgm:prSet presAssocID="{D792B82D-6674-44B4-8541-DB88859EDC4B}" presName="vert1" presStyleCnt="0"/>
      <dgm:spPr/>
    </dgm:pt>
    <dgm:pt modelId="{0376D531-AC68-40B3-A07E-E193539BD9F2}" type="pres">
      <dgm:prSet presAssocID="{8AC8319F-0411-4FFE-9EDD-442DDA192820}" presName="thickLine" presStyleLbl="alignNode1" presStyleIdx="1" presStyleCnt="8"/>
      <dgm:spPr/>
    </dgm:pt>
    <dgm:pt modelId="{9BE9E00C-67A0-42F2-8F2C-965E2ABF0B70}" type="pres">
      <dgm:prSet presAssocID="{8AC8319F-0411-4FFE-9EDD-442DDA192820}" presName="horz1" presStyleCnt="0"/>
      <dgm:spPr/>
    </dgm:pt>
    <dgm:pt modelId="{548E0E18-7BAC-46A4-B92B-DDC1C6F30E8F}" type="pres">
      <dgm:prSet presAssocID="{8AC8319F-0411-4FFE-9EDD-442DDA192820}" presName="tx1" presStyleLbl="revTx" presStyleIdx="1" presStyleCnt="8"/>
      <dgm:spPr/>
    </dgm:pt>
    <dgm:pt modelId="{F8256DFB-531D-46B9-8EDD-26532B8A0BAA}" type="pres">
      <dgm:prSet presAssocID="{8AC8319F-0411-4FFE-9EDD-442DDA192820}" presName="vert1" presStyleCnt="0"/>
      <dgm:spPr/>
    </dgm:pt>
    <dgm:pt modelId="{9237B7A8-1DAF-4879-B0DF-A9A11AC5BA02}" type="pres">
      <dgm:prSet presAssocID="{F6D500B8-7F05-4819-820D-4FFFAC3CCAF6}" presName="thickLine" presStyleLbl="alignNode1" presStyleIdx="2" presStyleCnt="8"/>
      <dgm:spPr/>
    </dgm:pt>
    <dgm:pt modelId="{B40AC430-0152-4781-9183-6E87525F1A55}" type="pres">
      <dgm:prSet presAssocID="{F6D500B8-7F05-4819-820D-4FFFAC3CCAF6}" presName="horz1" presStyleCnt="0"/>
      <dgm:spPr/>
    </dgm:pt>
    <dgm:pt modelId="{910701CE-78B8-4EFE-9C60-2052A3F03DCA}" type="pres">
      <dgm:prSet presAssocID="{F6D500B8-7F05-4819-820D-4FFFAC3CCAF6}" presName="tx1" presStyleLbl="revTx" presStyleIdx="2" presStyleCnt="8"/>
      <dgm:spPr/>
    </dgm:pt>
    <dgm:pt modelId="{EDCE7DC3-2894-44F8-A826-80597C26BD0F}" type="pres">
      <dgm:prSet presAssocID="{F6D500B8-7F05-4819-820D-4FFFAC3CCAF6}" presName="vert1" presStyleCnt="0"/>
      <dgm:spPr/>
    </dgm:pt>
    <dgm:pt modelId="{4886AEC4-3436-4F46-888B-36006C99743B}" type="pres">
      <dgm:prSet presAssocID="{941A40E1-1733-4E71-B1AB-280425632E1A}" presName="thickLine" presStyleLbl="alignNode1" presStyleIdx="3" presStyleCnt="8"/>
      <dgm:spPr/>
    </dgm:pt>
    <dgm:pt modelId="{2B099D45-2414-4F35-BB93-B059E05C80D8}" type="pres">
      <dgm:prSet presAssocID="{941A40E1-1733-4E71-B1AB-280425632E1A}" presName="horz1" presStyleCnt="0"/>
      <dgm:spPr/>
    </dgm:pt>
    <dgm:pt modelId="{5B797990-9E2C-4CA9-A902-6082771AAB51}" type="pres">
      <dgm:prSet presAssocID="{941A40E1-1733-4E71-B1AB-280425632E1A}" presName="tx1" presStyleLbl="revTx" presStyleIdx="3" presStyleCnt="8"/>
      <dgm:spPr/>
    </dgm:pt>
    <dgm:pt modelId="{11F1D7F6-6E40-411B-A93B-58C4DF1946A4}" type="pres">
      <dgm:prSet presAssocID="{941A40E1-1733-4E71-B1AB-280425632E1A}" presName="vert1" presStyleCnt="0"/>
      <dgm:spPr/>
    </dgm:pt>
    <dgm:pt modelId="{39ADBFDD-750B-4F70-B712-88DE0CA8AA7F}" type="pres">
      <dgm:prSet presAssocID="{0EC49767-AA5D-481A-AAA7-65917EA4A0C7}" presName="thickLine" presStyleLbl="alignNode1" presStyleIdx="4" presStyleCnt="8"/>
      <dgm:spPr/>
    </dgm:pt>
    <dgm:pt modelId="{574B58C5-CADE-4C17-AF5E-283A4EA2EB87}" type="pres">
      <dgm:prSet presAssocID="{0EC49767-AA5D-481A-AAA7-65917EA4A0C7}" presName="horz1" presStyleCnt="0"/>
      <dgm:spPr/>
    </dgm:pt>
    <dgm:pt modelId="{C6AD60C1-7E1A-4833-AA22-F365910EED64}" type="pres">
      <dgm:prSet presAssocID="{0EC49767-AA5D-481A-AAA7-65917EA4A0C7}" presName="tx1" presStyleLbl="revTx" presStyleIdx="4" presStyleCnt="8"/>
      <dgm:spPr/>
    </dgm:pt>
    <dgm:pt modelId="{4A8C7412-5294-4B73-A70C-3ED15283AA09}" type="pres">
      <dgm:prSet presAssocID="{0EC49767-AA5D-481A-AAA7-65917EA4A0C7}" presName="vert1" presStyleCnt="0"/>
      <dgm:spPr/>
    </dgm:pt>
    <dgm:pt modelId="{BD9BA8A7-B79E-4E6D-B5F4-7ED01C4C6A0C}" type="pres">
      <dgm:prSet presAssocID="{A5A70695-5319-46DC-ABB1-20C848B76FA8}" presName="thickLine" presStyleLbl="alignNode1" presStyleIdx="5" presStyleCnt="8"/>
      <dgm:spPr/>
    </dgm:pt>
    <dgm:pt modelId="{945DDE12-E074-4F42-AD72-96687C5EC6E0}" type="pres">
      <dgm:prSet presAssocID="{A5A70695-5319-46DC-ABB1-20C848B76FA8}" presName="horz1" presStyleCnt="0"/>
      <dgm:spPr/>
    </dgm:pt>
    <dgm:pt modelId="{4D14F338-4E85-4282-BC89-36BD469F2FE6}" type="pres">
      <dgm:prSet presAssocID="{A5A70695-5319-46DC-ABB1-20C848B76FA8}" presName="tx1" presStyleLbl="revTx" presStyleIdx="5" presStyleCnt="8"/>
      <dgm:spPr/>
    </dgm:pt>
    <dgm:pt modelId="{039730F7-4897-4A87-86B9-1E1146483410}" type="pres">
      <dgm:prSet presAssocID="{A5A70695-5319-46DC-ABB1-20C848B76FA8}" presName="vert1" presStyleCnt="0"/>
      <dgm:spPr/>
    </dgm:pt>
    <dgm:pt modelId="{7DC2689F-0EE3-4A57-AEE0-6772F7E107A9}" type="pres">
      <dgm:prSet presAssocID="{8B0B9F00-2C4D-423B-BCCA-47F9A9BC5AD9}" presName="thickLine" presStyleLbl="alignNode1" presStyleIdx="6" presStyleCnt="8"/>
      <dgm:spPr/>
    </dgm:pt>
    <dgm:pt modelId="{76141615-26ED-4100-803A-F1D8BD1281D0}" type="pres">
      <dgm:prSet presAssocID="{8B0B9F00-2C4D-423B-BCCA-47F9A9BC5AD9}" presName="horz1" presStyleCnt="0"/>
      <dgm:spPr/>
    </dgm:pt>
    <dgm:pt modelId="{ACF4961D-9E4A-4810-AE37-4B3AED55C0F3}" type="pres">
      <dgm:prSet presAssocID="{8B0B9F00-2C4D-423B-BCCA-47F9A9BC5AD9}" presName="tx1" presStyleLbl="revTx" presStyleIdx="6" presStyleCnt="8"/>
      <dgm:spPr/>
    </dgm:pt>
    <dgm:pt modelId="{6C9848C2-892C-4056-860A-2330F003BC02}" type="pres">
      <dgm:prSet presAssocID="{8B0B9F00-2C4D-423B-BCCA-47F9A9BC5AD9}" presName="vert1" presStyleCnt="0"/>
      <dgm:spPr/>
    </dgm:pt>
    <dgm:pt modelId="{F60F7B70-9251-4E5F-AAAA-9BCB6B613064}" type="pres">
      <dgm:prSet presAssocID="{3B8AF732-214C-4BBB-923B-445881CC6E23}" presName="thickLine" presStyleLbl="alignNode1" presStyleIdx="7" presStyleCnt="8"/>
      <dgm:spPr/>
    </dgm:pt>
    <dgm:pt modelId="{32CCAC41-9EC5-4C83-BD7C-9351EB584C1A}" type="pres">
      <dgm:prSet presAssocID="{3B8AF732-214C-4BBB-923B-445881CC6E23}" presName="horz1" presStyleCnt="0"/>
      <dgm:spPr/>
    </dgm:pt>
    <dgm:pt modelId="{79692C4F-737E-4D4E-B641-65B4458591CA}" type="pres">
      <dgm:prSet presAssocID="{3B8AF732-214C-4BBB-923B-445881CC6E23}" presName="tx1" presStyleLbl="revTx" presStyleIdx="7" presStyleCnt="8"/>
      <dgm:spPr/>
    </dgm:pt>
    <dgm:pt modelId="{E1C9998E-48BD-414B-A3E8-C80888236F51}" type="pres">
      <dgm:prSet presAssocID="{3B8AF732-214C-4BBB-923B-445881CC6E23}" presName="vert1" presStyleCnt="0"/>
      <dgm:spPr/>
    </dgm:pt>
  </dgm:ptLst>
  <dgm:cxnLst>
    <dgm:cxn modelId="{0FCE9E07-BECF-4709-B9A0-9EE44AA631C5}" type="presOf" srcId="{3B8AF732-214C-4BBB-923B-445881CC6E23}" destId="{79692C4F-737E-4D4E-B641-65B4458591CA}" srcOrd="0" destOrd="0" presId="urn:microsoft.com/office/officeart/2008/layout/LinedList"/>
    <dgm:cxn modelId="{B5308D0E-3B64-4A8D-A5CC-28F6C004FA6B}" srcId="{F901A4F4-37CD-4BAD-A20F-CC6BE4269B7F}" destId="{A5A70695-5319-46DC-ABB1-20C848B76FA8}" srcOrd="5" destOrd="0" parTransId="{D22E3085-A184-4E25-9EA1-C021D7D3F63F}" sibTransId="{8D10C078-20E4-4D5B-AE18-75AD67EF7C4B}"/>
    <dgm:cxn modelId="{2965A017-FA41-43FA-A9A1-86EDC1AC38AC}" type="presOf" srcId="{0EC49767-AA5D-481A-AAA7-65917EA4A0C7}" destId="{C6AD60C1-7E1A-4833-AA22-F365910EED64}" srcOrd="0" destOrd="0" presId="urn:microsoft.com/office/officeart/2008/layout/LinedList"/>
    <dgm:cxn modelId="{4B74A323-876E-4AA9-8E6E-15C53EDF21CC}" type="presOf" srcId="{8AC8319F-0411-4FFE-9EDD-442DDA192820}" destId="{548E0E18-7BAC-46A4-B92B-DDC1C6F30E8F}" srcOrd="0" destOrd="0" presId="urn:microsoft.com/office/officeart/2008/layout/LinedList"/>
    <dgm:cxn modelId="{F39E1C5C-514E-4E25-92A8-2F2871FAA66F}" srcId="{F901A4F4-37CD-4BAD-A20F-CC6BE4269B7F}" destId="{0EC49767-AA5D-481A-AAA7-65917EA4A0C7}" srcOrd="4" destOrd="0" parTransId="{A8A88AAE-B978-460E-B8E5-0750578F03C8}" sibTransId="{DAFE061B-FA68-47F5-B620-9B7FA690EDFF}"/>
    <dgm:cxn modelId="{1465785E-3050-419A-8096-1395572C2CFA}" type="presOf" srcId="{8B0B9F00-2C4D-423B-BCCA-47F9A9BC5AD9}" destId="{ACF4961D-9E4A-4810-AE37-4B3AED55C0F3}" srcOrd="0" destOrd="0" presId="urn:microsoft.com/office/officeart/2008/layout/LinedList"/>
    <dgm:cxn modelId="{6200896A-C1E6-4794-AFD2-61A144945602}" srcId="{F901A4F4-37CD-4BAD-A20F-CC6BE4269B7F}" destId="{D792B82D-6674-44B4-8541-DB88859EDC4B}" srcOrd="0" destOrd="0" parTransId="{288EBEBD-85D2-4820-8829-C3739FBB1852}" sibTransId="{1ADCC273-A8EE-489B-A968-44F83C0F27F6}"/>
    <dgm:cxn modelId="{22CDAE4C-4CDA-43BA-A722-D0916F18DC39}" srcId="{F901A4F4-37CD-4BAD-A20F-CC6BE4269B7F}" destId="{941A40E1-1733-4E71-B1AB-280425632E1A}" srcOrd="3" destOrd="0" parTransId="{B921FD98-65E2-4D24-8A7A-F74EA4E47764}" sibTransId="{EBCBAE36-9E13-4AB4-857C-BD5F9C7F3C11}"/>
    <dgm:cxn modelId="{4A91D57A-6375-4FCE-868A-C0414DB7143B}" type="presOf" srcId="{A5A70695-5319-46DC-ABB1-20C848B76FA8}" destId="{4D14F338-4E85-4282-BC89-36BD469F2FE6}" srcOrd="0" destOrd="0" presId="urn:microsoft.com/office/officeart/2008/layout/LinedList"/>
    <dgm:cxn modelId="{33C32580-5CBC-4C9B-8614-42B4E1332FAD}" srcId="{F901A4F4-37CD-4BAD-A20F-CC6BE4269B7F}" destId="{8AC8319F-0411-4FFE-9EDD-442DDA192820}" srcOrd="1" destOrd="0" parTransId="{FC27BEEB-759A-41E8-A319-897AC5B2BAFB}" sibTransId="{EE3C6762-C1CB-4FA3-91C3-0F6191FADF95}"/>
    <dgm:cxn modelId="{EFF0B288-75E6-4D41-B789-EF321CA5908E}" type="presOf" srcId="{941A40E1-1733-4E71-B1AB-280425632E1A}" destId="{5B797990-9E2C-4CA9-A902-6082771AAB51}" srcOrd="0" destOrd="0" presId="urn:microsoft.com/office/officeart/2008/layout/LinedList"/>
    <dgm:cxn modelId="{1B8A1C93-1E6F-4D32-8279-7B541D2C851A}" type="presOf" srcId="{F6D500B8-7F05-4819-820D-4FFFAC3CCAF6}" destId="{910701CE-78B8-4EFE-9C60-2052A3F03DCA}" srcOrd="0" destOrd="0" presId="urn:microsoft.com/office/officeart/2008/layout/LinedList"/>
    <dgm:cxn modelId="{BD60A393-B4B2-4586-A808-C3DAB46B883E}" type="presOf" srcId="{F901A4F4-37CD-4BAD-A20F-CC6BE4269B7F}" destId="{219432CD-90D9-4A33-85A3-B3EE4B6DC039}" srcOrd="0" destOrd="0" presId="urn:microsoft.com/office/officeart/2008/layout/LinedList"/>
    <dgm:cxn modelId="{175A0C9E-0918-4A07-8214-A6E40DAB5054}" srcId="{F901A4F4-37CD-4BAD-A20F-CC6BE4269B7F}" destId="{8B0B9F00-2C4D-423B-BCCA-47F9A9BC5AD9}" srcOrd="6" destOrd="0" parTransId="{91A5D364-2F11-4539-9300-C21434CEDEDF}" sibTransId="{04B09FF5-DF40-4CD7-A8DB-A82163507D8D}"/>
    <dgm:cxn modelId="{41348CA1-0D0A-4D5E-9390-33BF89D68E74}" type="presOf" srcId="{D792B82D-6674-44B4-8541-DB88859EDC4B}" destId="{BEABCEE2-B8E2-4AB6-A0E9-B8C3D2B85193}" srcOrd="0" destOrd="0" presId="urn:microsoft.com/office/officeart/2008/layout/LinedList"/>
    <dgm:cxn modelId="{741341BE-9536-4C63-8F98-FA255DC73B5F}" srcId="{F901A4F4-37CD-4BAD-A20F-CC6BE4269B7F}" destId="{3B8AF732-214C-4BBB-923B-445881CC6E23}" srcOrd="7" destOrd="0" parTransId="{813C8243-6002-41FA-A053-9DCC0A58CF6F}" sibTransId="{E55CDDC4-4455-4CAA-A5FB-3791ABBB91BA}"/>
    <dgm:cxn modelId="{8B98E6E5-9B81-4A57-A938-71AC1D51C18B}" srcId="{F901A4F4-37CD-4BAD-A20F-CC6BE4269B7F}" destId="{F6D500B8-7F05-4819-820D-4FFFAC3CCAF6}" srcOrd="2" destOrd="0" parTransId="{00D17D0F-6A1E-4071-883D-861D0001E595}" sibTransId="{465B0449-496E-4890-A859-F2A9324E9A0B}"/>
    <dgm:cxn modelId="{9ECB6D48-C97C-4B9B-816E-F542767DD01D}" type="presParOf" srcId="{219432CD-90D9-4A33-85A3-B3EE4B6DC039}" destId="{C8C59B61-F315-4D8F-9063-CE1D802EC1F8}" srcOrd="0" destOrd="0" presId="urn:microsoft.com/office/officeart/2008/layout/LinedList"/>
    <dgm:cxn modelId="{EF7274DA-AE48-4981-8F3B-1C614C33D333}" type="presParOf" srcId="{219432CD-90D9-4A33-85A3-B3EE4B6DC039}" destId="{5241E095-EB75-455C-8AB8-0C295267D596}" srcOrd="1" destOrd="0" presId="urn:microsoft.com/office/officeart/2008/layout/LinedList"/>
    <dgm:cxn modelId="{2A4C2859-7A08-49EB-9B91-7CFB22D0749F}" type="presParOf" srcId="{5241E095-EB75-455C-8AB8-0C295267D596}" destId="{BEABCEE2-B8E2-4AB6-A0E9-B8C3D2B85193}" srcOrd="0" destOrd="0" presId="urn:microsoft.com/office/officeart/2008/layout/LinedList"/>
    <dgm:cxn modelId="{B4CE72F8-358E-4B25-89C8-97F2A4BEB350}" type="presParOf" srcId="{5241E095-EB75-455C-8AB8-0C295267D596}" destId="{0B1C6857-3235-4910-AD0D-0FB66327F098}" srcOrd="1" destOrd="0" presId="urn:microsoft.com/office/officeart/2008/layout/LinedList"/>
    <dgm:cxn modelId="{14E6868B-12CC-4985-9A91-319F4D5BDA9F}" type="presParOf" srcId="{219432CD-90D9-4A33-85A3-B3EE4B6DC039}" destId="{0376D531-AC68-40B3-A07E-E193539BD9F2}" srcOrd="2" destOrd="0" presId="urn:microsoft.com/office/officeart/2008/layout/LinedList"/>
    <dgm:cxn modelId="{8E8BE989-00F9-4685-9F3B-FE3C2521E0BE}" type="presParOf" srcId="{219432CD-90D9-4A33-85A3-B3EE4B6DC039}" destId="{9BE9E00C-67A0-42F2-8F2C-965E2ABF0B70}" srcOrd="3" destOrd="0" presId="urn:microsoft.com/office/officeart/2008/layout/LinedList"/>
    <dgm:cxn modelId="{D3BD59BB-6D09-4DCB-A5DC-A25AE21F4DBE}" type="presParOf" srcId="{9BE9E00C-67A0-42F2-8F2C-965E2ABF0B70}" destId="{548E0E18-7BAC-46A4-B92B-DDC1C6F30E8F}" srcOrd="0" destOrd="0" presId="urn:microsoft.com/office/officeart/2008/layout/LinedList"/>
    <dgm:cxn modelId="{91789D74-6806-49D4-A621-0B66FF766D65}" type="presParOf" srcId="{9BE9E00C-67A0-42F2-8F2C-965E2ABF0B70}" destId="{F8256DFB-531D-46B9-8EDD-26532B8A0BAA}" srcOrd="1" destOrd="0" presId="urn:microsoft.com/office/officeart/2008/layout/LinedList"/>
    <dgm:cxn modelId="{F8102492-97CD-4815-A930-CD9FB1853E52}" type="presParOf" srcId="{219432CD-90D9-4A33-85A3-B3EE4B6DC039}" destId="{9237B7A8-1DAF-4879-B0DF-A9A11AC5BA02}" srcOrd="4" destOrd="0" presId="urn:microsoft.com/office/officeart/2008/layout/LinedList"/>
    <dgm:cxn modelId="{5781AFEE-8C42-4B3E-ABF8-6027ABAB9035}" type="presParOf" srcId="{219432CD-90D9-4A33-85A3-B3EE4B6DC039}" destId="{B40AC430-0152-4781-9183-6E87525F1A55}" srcOrd="5" destOrd="0" presId="urn:microsoft.com/office/officeart/2008/layout/LinedList"/>
    <dgm:cxn modelId="{C975F9FA-3A77-452B-8F2F-17330B1152D7}" type="presParOf" srcId="{B40AC430-0152-4781-9183-6E87525F1A55}" destId="{910701CE-78B8-4EFE-9C60-2052A3F03DCA}" srcOrd="0" destOrd="0" presId="urn:microsoft.com/office/officeart/2008/layout/LinedList"/>
    <dgm:cxn modelId="{DC4742E3-B475-4D8E-BD0A-AFDA926DD04C}" type="presParOf" srcId="{B40AC430-0152-4781-9183-6E87525F1A55}" destId="{EDCE7DC3-2894-44F8-A826-80597C26BD0F}" srcOrd="1" destOrd="0" presId="urn:microsoft.com/office/officeart/2008/layout/LinedList"/>
    <dgm:cxn modelId="{CE1A90C3-E2FE-4686-AAF1-B8C16C4F8FA8}" type="presParOf" srcId="{219432CD-90D9-4A33-85A3-B3EE4B6DC039}" destId="{4886AEC4-3436-4F46-888B-36006C99743B}" srcOrd="6" destOrd="0" presId="urn:microsoft.com/office/officeart/2008/layout/LinedList"/>
    <dgm:cxn modelId="{86FCC77F-0DD5-41D6-A7E6-6FA03BBD8FE5}" type="presParOf" srcId="{219432CD-90D9-4A33-85A3-B3EE4B6DC039}" destId="{2B099D45-2414-4F35-BB93-B059E05C80D8}" srcOrd="7" destOrd="0" presId="urn:microsoft.com/office/officeart/2008/layout/LinedList"/>
    <dgm:cxn modelId="{0C64B679-71C9-4EB9-9990-4057B1B710BA}" type="presParOf" srcId="{2B099D45-2414-4F35-BB93-B059E05C80D8}" destId="{5B797990-9E2C-4CA9-A902-6082771AAB51}" srcOrd="0" destOrd="0" presId="urn:microsoft.com/office/officeart/2008/layout/LinedList"/>
    <dgm:cxn modelId="{D6FC0F2E-A322-4870-8B19-591EAE84A7E0}" type="presParOf" srcId="{2B099D45-2414-4F35-BB93-B059E05C80D8}" destId="{11F1D7F6-6E40-411B-A93B-58C4DF1946A4}" srcOrd="1" destOrd="0" presId="urn:microsoft.com/office/officeart/2008/layout/LinedList"/>
    <dgm:cxn modelId="{8682EA3E-E8BF-4E8D-B266-08E8E0828A0E}" type="presParOf" srcId="{219432CD-90D9-4A33-85A3-B3EE4B6DC039}" destId="{39ADBFDD-750B-4F70-B712-88DE0CA8AA7F}" srcOrd="8" destOrd="0" presId="urn:microsoft.com/office/officeart/2008/layout/LinedList"/>
    <dgm:cxn modelId="{DA0DCE39-B3AC-496A-B4D6-1DECF6496E07}" type="presParOf" srcId="{219432CD-90D9-4A33-85A3-B3EE4B6DC039}" destId="{574B58C5-CADE-4C17-AF5E-283A4EA2EB87}" srcOrd="9" destOrd="0" presId="urn:microsoft.com/office/officeart/2008/layout/LinedList"/>
    <dgm:cxn modelId="{E5011A18-6DC6-407B-A8A3-1AE3268D2687}" type="presParOf" srcId="{574B58C5-CADE-4C17-AF5E-283A4EA2EB87}" destId="{C6AD60C1-7E1A-4833-AA22-F365910EED64}" srcOrd="0" destOrd="0" presId="urn:microsoft.com/office/officeart/2008/layout/LinedList"/>
    <dgm:cxn modelId="{A92E101E-E2AB-4ADA-A7A6-39E8A165DBDB}" type="presParOf" srcId="{574B58C5-CADE-4C17-AF5E-283A4EA2EB87}" destId="{4A8C7412-5294-4B73-A70C-3ED15283AA09}" srcOrd="1" destOrd="0" presId="urn:microsoft.com/office/officeart/2008/layout/LinedList"/>
    <dgm:cxn modelId="{AEEB8098-F649-422B-B32F-6ADF49E062CA}" type="presParOf" srcId="{219432CD-90D9-4A33-85A3-B3EE4B6DC039}" destId="{BD9BA8A7-B79E-4E6D-B5F4-7ED01C4C6A0C}" srcOrd="10" destOrd="0" presId="urn:microsoft.com/office/officeart/2008/layout/LinedList"/>
    <dgm:cxn modelId="{A422E5FD-6383-44D8-A0E2-897B89CA10D9}" type="presParOf" srcId="{219432CD-90D9-4A33-85A3-B3EE4B6DC039}" destId="{945DDE12-E074-4F42-AD72-96687C5EC6E0}" srcOrd="11" destOrd="0" presId="urn:microsoft.com/office/officeart/2008/layout/LinedList"/>
    <dgm:cxn modelId="{461AE9B2-60F5-4B83-A772-A6857DA65E96}" type="presParOf" srcId="{945DDE12-E074-4F42-AD72-96687C5EC6E0}" destId="{4D14F338-4E85-4282-BC89-36BD469F2FE6}" srcOrd="0" destOrd="0" presId="urn:microsoft.com/office/officeart/2008/layout/LinedList"/>
    <dgm:cxn modelId="{EA1E1203-D8A7-4FDF-8453-D2000E033AFF}" type="presParOf" srcId="{945DDE12-E074-4F42-AD72-96687C5EC6E0}" destId="{039730F7-4897-4A87-86B9-1E1146483410}" srcOrd="1" destOrd="0" presId="urn:microsoft.com/office/officeart/2008/layout/LinedList"/>
    <dgm:cxn modelId="{2B8F202C-5B73-4636-B986-6C7736620BCE}" type="presParOf" srcId="{219432CD-90D9-4A33-85A3-B3EE4B6DC039}" destId="{7DC2689F-0EE3-4A57-AEE0-6772F7E107A9}" srcOrd="12" destOrd="0" presId="urn:microsoft.com/office/officeart/2008/layout/LinedList"/>
    <dgm:cxn modelId="{1E8579A3-D4AE-4129-BB17-C834C4881223}" type="presParOf" srcId="{219432CD-90D9-4A33-85A3-B3EE4B6DC039}" destId="{76141615-26ED-4100-803A-F1D8BD1281D0}" srcOrd="13" destOrd="0" presId="urn:microsoft.com/office/officeart/2008/layout/LinedList"/>
    <dgm:cxn modelId="{B914FDB7-D301-4B2D-A2D9-BEE213CA9973}" type="presParOf" srcId="{76141615-26ED-4100-803A-F1D8BD1281D0}" destId="{ACF4961D-9E4A-4810-AE37-4B3AED55C0F3}" srcOrd="0" destOrd="0" presId="urn:microsoft.com/office/officeart/2008/layout/LinedList"/>
    <dgm:cxn modelId="{F86B67AA-1E9D-40AF-8DFE-8FC9E0689CB6}" type="presParOf" srcId="{76141615-26ED-4100-803A-F1D8BD1281D0}" destId="{6C9848C2-892C-4056-860A-2330F003BC02}" srcOrd="1" destOrd="0" presId="urn:microsoft.com/office/officeart/2008/layout/LinedList"/>
    <dgm:cxn modelId="{392F0CF4-C5FF-4BA4-B0A0-186E14697C66}" type="presParOf" srcId="{219432CD-90D9-4A33-85A3-B3EE4B6DC039}" destId="{F60F7B70-9251-4E5F-AAAA-9BCB6B613064}" srcOrd="14" destOrd="0" presId="urn:microsoft.com/office/officeart/2008/layout/LinedList"/>
    <dgm:cxn modelId="{AA541FEC-61EA-41AC-BC3A-8043EC4A078A}" type="presParOf" srcId="{219432CD-90D9-4A33-85A3-B3EE4B6DC039}" destId="{32CCAC41-9EC5-4C83-BD7C-9351EB584C1A}" srcOrd="15" destOrd="0" presId="urn:microsoft.com/office/officeart/2008/layout/LinedList"/>
    <dgm:cxn modelId="{FAFC25AE-346D-4FAF-9726-E0E3EC9A1F90}" type="presParOf" srcId="{32CCAC41-9EC5-4C83-BD7C-9351EB584C1A}" destId="{79692C4F-737E-4D4E-B641-65B4458591CA}" srcOrd="0" destOrd="0" presId="urn:microsoft.com/office/officeart/2008/layout/LinedList"/>
    <dgm:cxn modelId="{39E16A8A-5AA5-428C-A9D4-2AF99C50F442}" type="presParOf" srcId="{32CCAC41-9EC5-4C83-BD7C-9351EB584C1A}" destId="{E1C9998E-48BD-414B-A3E8-C80888236F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59B61-F315-4D8F-9063-CE1D802EC1F8}">
      <dsp:nvSpPr>
        <dsp:cNvPr id="0" name=""/>
        <dsp:cNvSpPr/>
      </dsp:nvSpPr>
      <dsp:spPr>
        <a:xfrm>
          <a:off x="0" y="0"/>
          <a:ext cx="523744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BCEE2-B8E2-4AB6-A0E9-B8C3D2B85193}">
      <dsp:nvSpPr>
        <dsp:cNvPr id="0" name=""/>
        <dsp:cNvSpPr/>
      </dsp:nvSpPr>
      <dsp:spPr>
        <a:xfrm>
          <a:off x="0" y="0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Introduction </a:t>
          </a:r>
        </a:p>
      </dsp:txBody>
      <dsp:txXfrm>
        <a:off x="0" y="0"/>
        <a:ext cx="5237449" cy="575354"/>
      </dsp:txXfrm>
    </dsp:sp>
    <dsp:sp modelId="{0376D531-AC68-40B3-A07E-E193539BD9F2}">
      <dsp:nvSpPr>
        <dsp:cNvPr id="0" name=""/>
        <dsp:cNvSpPr/>
      </dsp:nvSpPr>
      <dsp:spPr>
        <a:xfrm>
          <a:off x="0" y="575354"/>
          <a:ext cx="5237449" cy="0"/>
        </a:xfrm>
        <a:prstGeom prst="lin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E0E18-7BAC-46A4-B92B-DDC1C6F30E8F}">
      <dsp:nvSpPr>
        <dsp:cNvPr id="0" name=""/>
        <dsp:cNvSpPr/>
      </dsp:nvSpPr>
      <dsp:spPr>
        <a:xfrm>
          <a:off x="0" y="575354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Dataset Details</a:t>
          </a:r>
        </a:p>
      </dsp:txBody>
      <dsp:txXfrm>
        <a:off x="0" y="575354"/>
        <a:ext cx="5237449" cy="575354"/>
      </dsp:txXfrm>
    </dsp:sp>
    <dsp:sp modelId="{9237B7A8-1DAF-4879-B0DF-A9A11AC5BA02}">
      <dsp:nvSpPr>
        <dsp:cNvPr id="0" name=""/>
        <dsp:cNvSpPr/>
      </dsp:nvSpPr>
      <dsp:spPr>
        <a:xfrm>
          <a:off x="0" y="1150709"/>
          <a:ext cx="5237449" cy="0"/>
        </a:xfrm>
        <a:prstGeom prst="lin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701CE-78B8-4EFE-9C60-2052A3F03DCA}">
      <dsp:nvSpPr>
        <dsp:cNvPr id="0" name=""/>
        <dsp:cNvSpPr/>
      </dsp:nvSpPr>
      <dsp:spPr>
        <a:xfrm>
          <a:off x="0" y="1150709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Cluster Specification</a:t>
          </a:r>
        </a:p>
      </dsp:txBody>
      <dsp:txXfrm>
        <a:off x="0" y="1150709"/>
        <a:ext cx="5237449" cy="575354"/>
      </dsp:txXfrm>
    </dsp:sp>
    <dsp:sp modelId="{4886AEC4-3436-4F46-888B-36006C99743B}">
      <dsp:nvSpPr>
        <dsp:cNvPr id="0" name=""/>
        <dsp:cNvSpPr/>
      </dsp:nvSpPr>
      <dsp:spPr>
        <a:xfrm>
          <a:off x="0" y="1726064"/>
          <a:ext cx="5237449" cy="0"/>
        </a:xfrm>
        <a:prstGeom prst="lin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97990-9E2C-4CA9-A902-6082771AAB51}">
      <dsp:nvSpPr>
        <dsp:cNvPr id="0" name=""/>
        <dsp:cNvSpPr/>
      </dsp:nvSpPr>
      <dsp:spPr>
        <a:xfrm>
          <a:off x="0" y="1726064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Project Workflow</a:t>
          </a:r>
        </a:p>
      </dsp:txBody>
      <dsp:txXfrm>
        <a:off x="0" y="1726064"/>
        <a:ext cx="5237449" cy="575354"/>
      </dsp:txXfrm>
    </dsp:sp>
    <dsp:sp modelId="{39ADBFDD-750B-4F70-B712-88DE0CA8AA7F}">
      <dsp:nvSpPr>
        <dsp:cNvPr id="0" name=""/>
        <dsp:cNvSpPr/>
      </dsp:nvSpPr>
      <dsp:spPr>
        <a:xfrm>
          <a:off x="0" y="2301418"/>
          <a:ext cx="5237449" cy="0"/>
        </a:xfrm>
        <a:prstGeom prst="lin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D60C1-7E1A-4833-AA22-F365910EED64}">
      <dsp:nvSpPr>
        <dsp:cNvPr id="0" name=""/>
        <dsp:cNvSpPr/>
      </dsp:nvSpPr>
      <dsp:spPr>
        <a:xfrm>
          <a:off x="0" y="2301418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Hive Tables for Visualizations</a:t>
          </a:r>
        </a:p>
      </dsp:txBody>
      <dsp:txXfrm>
        <a:off x="0" y="2301418"/>
        <a:ext cx="5237449" cy="575354"/>
      </dsp:txXfrm>
    </dsp:sp>
    <dsp:sp modelId="{BD9BA8A7-B79E-4E6D-B5F4-7ED01C4C6A0C}">
      <dsp:nvSpPr>
        <dsp:cNvPr id="0" name=""/>
        <dsp:cNvSpPr/>
      </dsp:nvSpPr>
      <dsp:spPr>
        <a:xfrm>
          <a:off x="0" y="2876773"/>
          <a:ext cx="5237449" cy="0"/>
        </a:xfrm>
        <a:prstGeom prst="lin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4F338-4E85-4282-BC89-36BD469F2FE6}">
      <dsp:nvSpPr>
        <dsp:cNvPr id="0" name=""/>
        <dsp:cNvSpPr/>
      </dsp:nvSpPr>
      <dsp:spPr>
        <a:xfrm>
          <a:off x="0" y="2876773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Analysis &amp; Visualization</a:t>
          </a:r>
        </a:p>
      </dsp:txBody>
      <dsp:txXfrm>
        <a:off x="0" y="2876773"/>
        <a:ext cx="5237449" cy="575354"/>
      </dsp:txXfrm>
    </dsp:sp>
    <dsp:sp modelId="{7DC2689F-0EE3-4A57-AEE0-6772F7E107A9}">
      <dsp:nvSpPr>
        <dsp:cNvPr id="0" name=""/>
        <dsp:cNvSpPr/>
      </dsp:nvSpPr>
      <dsp:spPr>
        <a:xfrm>
          <a:off x="0" y="3452128"/>
          <a:ext cx="5237449" cy="0"/>
        </a:xfrm>
        <a:prstGeom prst="lin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4961D-9E4A-4810-AE37-4B3AED55C0F3}">
      <dsp:nvSpPr>
        <dsp:cNvPr id="0" name=""/>
        <dsp:cNvSpPr/>
      </dsp:nvSpPr>
      <dsp:spPr>
        <a:xfrm>
          <a:off x="0" y="3452128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Challenges / Solutions</a:t>
          </a:r>
        </a:p>
      </dsp:txBody>
      <dsp:txXfrm>
        <a:off x="0" y="3452128"/>
        <a:ext cx="5237449" cy="575354"/>
      </dsp:txXfrm>
    </dsp:sp>
    <dsp:sp modelId="{F60F7B70-9251-4E5F-AAAA-9BCB6B613064}">
      <dsp:nvSpPr>
        <dsp:cNvPr id="0" name=""/>
        <dsp:cNvSpPr/>
      </dsp:nvSpPr>
      <dsp:spPr>
        <a:xfrm>
          <a:off x="0" y="4027483"/>
          <a:ext cx="5237449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92C4F-737E-4D4E-B641-65B4458591CA}">
      <dsp:nvSpPr>
        <dsp:cNvPr id="0" name=""/>
        <dsp:cNvSpPr/>
      </dsp:nvSpPr>
      <dsp:spPr>
        <a:xfrm>
          <a:off x="0" y="4027483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Conclusion</a:t>
          </a:r>
        </a:p>
      </dsp:txBody>
      <dsp:txXfrm>
        <a:off x="0" y="4027483"/>
        <a:ext cx="5237449" cy="575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1F8EA-C495-46E9-AA6B-9840CCCBBF96}" type="datetimeFigureOut"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2A8B3-97FB-4429-9740-306F9E2C35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1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2A8B3-97FB-4429-9740-306F9E2C35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7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7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8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0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4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84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0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8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diagramData" Target="../diagrams/data1.xml"/><Relationship Id="rId21" Type="http://schemas.openxmlformats.org/officeDocument/2006/relationships/image" Target="../media/image16.svg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svg"/><Relationship Id="rId23" Type="http://schemas.openxmlformats.org/officeDocument/2006/relationships/image" Target="../media/image18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dvaishna/BigDataDriven_Consumer_Complaints_Analysi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atalog.data.gov/dataset/consumer-complaint-databas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D4158C4D-409B-6063-928E-0F1E0F39C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076"/>
            <a:ext cx="12190657" cy="604474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rgbClr val="266E7A"/>
                </a:solidFill>
                <a:latin typeface="Baskerville Old Face"/>
              </a:rPr>
              <a:t>State Based Statistics</a:t>
            </a:r>
            <a:endParaRPr lang="en-US" sz="4000" b="1">
              <a:solidFill>
                <a:srgbClr val="266E7A"/>
              </a:solidFill>
              <a:latin typeface="Baskerville Old Face"/>
              <a:ea typeface="Calibri Light"/>
              <a:cs typeface="Calibri Ligh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61BC36C-53FE-D5D5-17AB-7D565891E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0980" y="708318"/>
            <a:ext cx="4121020" cy="5895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 fontAlgn="base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Consumers in</a:t>
            </a: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 Florida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 raised the</a:t>
            </a:r>
            <a:r>
              <a:rPr lang="en-US" sz="2800" i="0">
                <a:solidFill>
                  <a:srgbClr val="0D3C3D"/>
                </a:solidFill>
                <a:effectLst/>
                <a:latin typeface="Calibri"/>
                <a:cs typeface="Segoe UI"/>
              </a:rPr>
              <a:t> highest complaints with approx. </a:t>
            </a:r>
            <a:r>
              <a:rPr lang="en-US" sz="2800" b="1" i="0">
                <a:solidFill>
                  <a:srgbClr val="0D3C3D"/>
                </a:solidFill>
                <a:effectLst/>
                <a:latin typeface="Calibri"/>
                <a:cs typeface="Segoe UI"/>
              </a:rPr>
              <a:t>187K</a:t>
            </a:r>
            <a:r>
              <a:rPr lang="en-US" sz="2800" i="0">
                <a:solidFill>
                  <a:srgbClr val="0D3C3D"/>
                </a:solidFill>
                <a:effectLst/>
                <a:latin typeface="Calibri"/>
                <a:cs typeface="Segoe UI"/>
              </a:rPr>
              <a:t> complaints</a:t>
            </a:r>
          </a:p>
          <a:p>
            <a:pPr marL="457200" indent="-457200" algn="l" rtl="0" fontAlgn="base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Followed by is </a:t>
            </a: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Texas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 with approx. </a:t>
            </a: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174K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 complaints.</a:t>
            </a:r>
          </a:p>
          <a:p>
            <a:pPr marL="457200" indent="-457200" algn="l" rtl="0" fontAlgn="base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California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 is the third state with approx. </a:t>
            </a: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166K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 complaints</a:t>
            </a:r>
            <a:endParaRPr lang="en-US" sz="2800" i="0">
              <a:solidFill>
                <a:srgbClr val="0D3C3D"/>
              </a:solidFill>
              <a:effectLst/>
              <a:latin typeface="Calibri"/>
              <a:cs typeface="Segoe UI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Wyoming 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is the state with the </a:t>
            </a: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lowest complaints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 - only 697!</a:t>
            </a:r>
            <a:endParaRPr lang="en-US" sz="2800" i="0">
              <a:solidFill>
                <a:srgbClr val="0D3C3D"/>
              </a:solidFill>
              <a:effectLst/>
              <a:latin typeface="Calibri"/>
              <a:cs typeface="Segoe UI"/>
            </a:endParaRPr>
          </a:p>
          <a:p>
            <a:pPr algn="l" fontAlgn="base"/>
            <a:endParaRPr lang="en-US" sz="18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7034C9-0DA8-FD8D-2512-7C49BD74F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6" y="708319"/>
            <a:ext cx="7942094" cy="5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01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6" y="0"/>
            <a:ext cx="12195643" cy="557842"/>
          </a:xfrm>
        </p:spPr>
        <p:txBody>
          <a:bodyPr>
            <a:no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Baskerville Old Face"/>
              </a:rPr>
              <a:t>California Complaints 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E46A2-C241-9A85-0C6C-0722723C23BD}"/>
              </a:ext>
            </a:extLst>
          </p:cNvPr>
          <p:cNvSpPr txBox="1"/>
          <p:nvPr/>
        </p:nvSpPr>
        <p:spPr>
          <a:xfrm>
            <a:off x="7217648" y="557842"/>
            <a:ext cx="4980123" cy="6678751"/>
          </a:xfrm>
          <a:prstGeom prst="rect">
            <a:avLst/>
          </a:prstGeom>
          <a:noFill/>
        </p:spPr>
        <p:txBody>
          <a:bodyPr wrap="square" lIns="91440" tIns="45720" rIns="91440" bIns="45720" anchor="b">
            <a:spAutoFit/>
          </a:bodyPr>
          <a:lstStyle/>
          <a:p>
            <a:pPr marL="457200" indent="-457200" fontAlgn="base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Calibri"/>
                <a:cs typeface="Segoe UI"/>
              </a:rPr>
              <a:t>EQUIFAX, INC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Calibri"/>
                <a:cs typeface="Segoe UI"/>
              </a:rPr>
              <a:t> has received the highest complaints for California too!</a:t>
            </a:r>
            <a:endParaRPr lang="en-US" sz="2800">
              <a:solidFill>
                <a:schemeClr val="tx2">
                  <a:lumMod val="75000"/>
                </a:schemeClr>
              </a:solidFill>
              <a:latin typeface="Calibri"/>
              <a:ea typeface="+mn-lt"/>
              <a:cs typeface="Segoe UI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Times New Roman"/>
              </a:rPr>
              <a:t>Credit reporting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Times New Roman"/>
              </a:rPr>
              <a:t> has almost 8 times higher complaints rate than the other products/services EQUIFAX Inc offers.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Approx. 91% complaints have been 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closed with an explanation 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Just 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0.2%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complaints are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 closed without any monitory relief.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  <a:latin typeface="Times New Roman"/>
              <a:cs typeface="Segoe UI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03964B-3087-CF48-2226-ED5DBC92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9" y="623780"/>
            <a:ext cx="7023820" cy="607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498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16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18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" y="2621"/>
            <a:ext cx="12187560" cy="1421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133E57"/>
                </a:solidFill>
                <a:latin typeface="Baskerville Old Face"/>
              </a:rPr>
              <a:t>Complaints Narrative - </a:t>
            </a:r>
            <a:r>
              <a:rPr lang="en-US" sz="4000" b="1" kern="1200" err="1">
                <a:solidFill>
                  <a:srgbClr val="133E57"/>
                </a:solidFill>
                <a:latin typeface="Baskerville Old Face"/>
              </a:rPr>
              <a:t>NGram</a:t>
            </a:r>
            <a:r>
              <a:rPr lang="en-US" sz="4000" b="1" kern="1200">
                <a:solidFill>
                  <a:srgbClr val="133E57"/>
                </a:solidFill>
                <a:latin typeface="Baskerville Old Face"/>
              </a:rPr>
              <a:t> Text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32D13-7B41-68B3-D074-A66231D8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5147" y="1897152"/>
            <a:ext cx="5184245" cy="27122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79095" indent="-379095" algn="l" defTabSz="758952">
              <a:spcBef>
                <a:spcPts val="830"/>
              </a:spcBef>
              <a:buFont typeface="Wingdings" panose="05000000000000000000" pitchFamily="2" charset="2"/>
              <a:buChar char="ü"/>
            </a:pPr>
            <a:r>
              <a:rPr lang="en-US" sz="2800" b="1" kern="1200">
                <a:solidFill>
                  <a:srgbClr val="133E57"/>
                </a:solidFill>
                <a:latin typeface="Calibri"/>
                <a:ea typeface="+mn-lt"/>
                <a:cs typeface="+mn-lt"/>
              </a:rPr>
              <a:t>"Victim of identity theft"</a:t>
            </a:r>
            <a:r>
              <a:rPr lang="en-US" sz="2800" kern="1200">
                <a:solidFill>
                  <a:srgbClr val="133E57"/>
                </a:solidFill>
                <a:latin typeface="Calibri"/>
                <a:ea typeface="+mn-lt"/>
                <a:cs typeface="+mn-lt"/>
              </a:rPr>
              <a:t> appears frequently in the list, indicating a significant number of consumers faced this issue.</a:t>
            </a:r>
          </a:p>
          <a:p>
            <a:pPr marL="379095" indent="-379095" algn="l" defTabSz="758952">
              <a:spcBef>
                <a:spcPts val="830"/>
              </a:spcBef>
              <a:buFont typeface="Wingdings" panose="05000000000000000000" pitchFamily="2" charset="2"/>
              <a:buChar char="ü"/>
            </a:pPr>
            <a:r>
              <a:rPr lang="en-US" sz="2800" kern="1200">
                <a:solidFill>
                  <a:srgbClr val="133E57"/>
                </a:solidFill>
                <a:latin typeface="Calibri"/>
                <a:ea typeface="+mn-lt"/>
                <a:cs typeface="+mn-lt"/>
              </a:rPr>
              <a:t>EQUIFAX, INC. needs to address Identity Theft in its credit reporting services.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7594E48-35BF-23F7-7BF8-9AC92F19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05" y="1913127"/>
            <a:ext cx="5813419" cy="2704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E0777E7-2D9C-B867-818E-702664E5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37" y="5353126"/>
            <a:ext cx="9085188" cy="599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2C6148-4032-91CD-F559-258C965553FB}"/>
              </a:ext>
            </a:extLst>
          </p:cNvPr>
          <p:cNvSpPr/>
          <p:nvPr/>
        </p:nvSpPr>
        <p:spPr>
          <a:xfrm>
            <a:off x="1219142" y="4008096"/>
            <a:ext cx="5098794" cy="177056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2" name="Picture 12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A5189E84-091F-83EF-510C-B3056CD7F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832" y="5143366"/>
            <a:ext cx="1012630" cy="10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3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" y="4497"/>
            <a:ext cx="12179111" cy="616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133E57"/>
                </a:solidFill>
                <a:latin typeface="Baskerville Old Face"/>
                <a:cs typeface="Calibri Light"/>
              </a:rPr>
              <a:t>Complaints Narrative Sentiment Analysis</a:t>
            </a:r>
          </a:p>
        </p:txBody>
      </p:sp>
      <p:pic>
        <p:nvPicPr>
          <p:cNvPr id="6" name="Final_Sentiment_tour">
            <a:hlinkClick r:id="" action="ppaction://media"/>
            <a:extLst>
              <a:ext uri="{FF2B5EF4-FFF2-40B4-BE49-F238E27FC236}">
                <a16:creationId xmlns:a16="http://schemas.microsoft.com/office/drawing/2014/main" id="{A071B32C-C71C-6813-7118-3F8B0898A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908" y="614684"/>
            <a:ext cx="11765622" cy="6048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864A67-F912-3743-DDBD-97DFB3E63066}"/>
              </a:ext>
            </a:extLst>
          </p:cNvPr>
          <p:cNvSpPr txBox="1"/>
          <p:nvPr/>
        </p:nvSpPr>
        <p:spPr>
          <a:xfrm>
            <a:off x="9358129" y="396580"/>
            <a:ext cx="14360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r>
              <a:rPr lang="en-US" b="1">
                <a:solidFill>
                  <a:srgbClr val="0070C0"/>
                </a:solidFill>
                <a:cs typeface="Calibri"/>
              </a:rPr>
              <a:t>Negative = 0 </a:t>
            </a:r>
          </a:p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Neutral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cs typeface="Calibri"/>
              </a:rPr>
              <a:t>= 1</a:t>
            </a:r>
          </a:p>
          <a:p>
            <a:r>
              <a:rPr lang="en-US" b="1">
                <a:solidFill>
                  <a:srgbClr val="7030A0"/>
                </a:solidFill>
                <a:cs typeface="Calibri"/>
              </a:rPr>
              <a:t>Positive = 2</a:t>
            </a:r>
          </a:p>
        </p:txBody>
      </p:sp>
    </p:spTree>
    <p:extLst>
      <p:ext uri="{BB962C8B-B14F-4D97-AF65-F5344CB8AC3E}">
        <p14:creationId xmlns:p14="http://schemas.microsoft.com/office/powerpoint/2010/main" val="5180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2A214DA-8737-DFA8-04D0-29EBCD447D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86733" y="863727"/>
            <a:ext cx="5602197" cy="5947420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9A161FD-ECF6-17C9-036A-71D50C963B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36038" y="329002"/>
            <a:ext cx="5921245" cy="643014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32D13-7B41-68B3-D074-A66231D8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765" y="1066635"/>
            <a:ext cx="5299278" cy="60845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cs typeface="Calibri"/>
              </a:rPr>
              <a:t>To overcome this, we switched to the JSON format.</a:t>
            </a:r>
          </a:p>
          <a:p>
            <a:pPr marL="571500" indent="-457200" algn="l">
              <a:buFont typeface="Wingdings" panose="05000000000000000000" pitchFamily="2" charset="2"/>
              <a:buChar char="ü"/>
            </a:pPr>
            <a:endParaRPr lang="en-US" sz="2800" b="1">
              <a:solidFill>
                <a:srgbClr val="454242"/>
              </a:solidFill>
              <a:latin typeface="Calibri Light"/>
              <a:cs typeface="Calibri Light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endParaRPr lang="en-US" sz="2800" b="1">
              <a:solidFill>
                <a:srgbClr val="454242"/>
              </a:solidFill>
              <a:latin typeface="Calibri Light"/>
              <a:cs typeface="Calibri Light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cs typeface="Calibri"/>
              </a:rPr>
              <a:t>We were able to solve this issue by converting the content to JSON format.</a:t>
            </a:r>
            <a:endParaRPr lang="en-US" sz="2800" b="1">
              <a:solidFill>
                <a:srgbClr val="454242"/>
              </a:solidFill>
              <a:latin typeface="Calibri Light"/>
              <a:ea typeface="Calibri"/>
              <a:cs typeface="Calibri"/>
            </a:endParaRPr>
          </a:p>
          <a:p>
            <a:pPr marL="114300" algn="l"/>
            <a:endParaRPr lang="en-US" sz="2800" b="1">
              <a:solidFill>
                <a:srgbClr val="454242"/>
              </a:solidFill>
              <a:latin typeface="Calibri Light"/>
              <a:cs typeface="Calibri Light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ea typeface="+mn-lt"/>
                <a:cs typeface="+mn-lt"/>
              </a:rPr>
              <a:t>Identified patterns, trends, and relationships using the number of complaints as a measure.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15174CD-D915-4DF7-5EE8-651D21BEBA82}"/>
              </a:ext>
            </a:extLst>
          </p:cNvPr>
          <p:cNvSpPr txBox="1">
            <a:spLocks/>
          </p:cNvSpPr>
          <p:nvPr/>
        </p:nvSpPr>
        <p:spPr>
          <a:xfrm>
            <a:off x="372135" y="1077107"/>
            <a:ext cx="5066513" cy="5681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cs typeface="Calibri"/>
              </a:rPr>
              <a:t>Difficulties in handling CSV file format after uploading the data in Hive. </a:t>
            </a:r>
            <a:endParaRPr lang="en-US" sz="2800" b="1">
              <a:solidFill>
                <a:srgbClr val="454242"/>
              </a:solidFill>
              <a:latin typeface="Calibri Light"/>
              <a:ea typeface="Calibri"/>
              <a:cs typeface="Calibri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endParaRPr lang="en-US" sz="2800" b="1">
              <a:solidFill>
                <a:srgbClr val="454242"/>
              </a:solidFill>
              <a:latin typeface="Calibri Light"/>
              <a:cs typeface="Calibri Light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cs typeface="Calibri"/>
              </a:rPr>
              <a:t>The Complaints Narrative field contained various special characters that made </a:t>
            </a:r>
            <a:r>
              <a:rPr lang="en-US" sz="2800" b="1" err="1">
                <a:solidFill>
                  <a:srgbClr val="454242"/>
                </a:solidFill>
                <a:latin typeface="Calibri Light"/>
                <a:cs typeface="Calibri"/>
              </a:rPr>
              <a:t>NGram</a:t>
            </a:r>
            <a:r>
              <a:rPr lang="en-US" sz="2800" b="1">
                <a:solidFill>
                  <a:srgbClr val="454242"/>
                </a:solidFill>
                <a:latin typeface="Calibri Light"/>
                <a:cs typeface="Calibri"/>
              </a:rPr>
              <a:t> Text Processing challenging. </a:t>
            </a:r>
            <a:endParaRPr lang="en-US" sz="2800" b="1">
              <a:solidFill>
                <a:srgbClr val="454242"/>
              </a:solidFill>
              <a:latin typeface="Calibri Light"/>
              <a:ea typeface="Calibri"/>
              <a:cs typeface="Calibri"/>
            </a:endParaRPr>
          </a:p>
          <a:p>
            <a:pPr marL="114300" algn="l"/>
            <a:endParaRPr lang="en-US" sz="2800" b="1">
              <a:solidFill>
                <a:srgbClr val="454242"/>
              </a:solidFill>
              <a:latin typeface="Calibri Light"/>
              <a:ea typeface="+mn-lt"/>
              <a:cs typeface="Calibri Light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ea typeface="+mn-lt"/>
                <a:cs typeface="+mn-lt"/>
              </a:rPr>
              <a:t>Limited measures in dataset.</a:t>
            </a:r>
            <a:endParaRPr lang="en-US" sz="2800" b="1">
              <a:solidFill>
                <a:srgbClr val="454242"/>
              </a:solidFill>
              <a:latin typeface="Calibri Light"/>
              <a:ea typeface="Calibri"/>
              <a:cs typeface="Calibri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D0B2FC68-486B-D379-431C-473B1FA13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34" y="53771"/>
            <a:ext cx="11990771" cy="896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DDF2E-FD7F-FEB9-CEFF-E5C969F1868A}"/>
              </a:ext>
            </a:extLst>
          </p:cNvPr>
          <p:cNvSpPr txBox="1"/>
          <p:nvPr/>
        </p:nvSpPr>
        <p:spPr>
          <a:xfrm>
            <a:off x="118589" y="151907"/>
            <a:ext cx="1198096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rgbClr val="4D4949"/>
                </a:solidFill>
                <a:latin typeface="Baskerville Old Face"/>
              </a:rPr>
              <a:t>Challenges And Solutions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227A384-3AC4-0ACF-9FBB-9CFF7999A171}"/>
              </a:ext>
            </a:extLst>
          </p:cNvPr>
          <p:cNvSpPr/>
          <p:nvPr/>
        </p:nvSpPr>
        <p:spPr>
          <a:xfrm>
            <a:off x="5438648" y="1469865"/>
            <a:ext cx="1239243" cy="297498"/>
          </a:xfrm>
          <a:prstGeom prst="rightArrow">
            <a:avLst/>
          </a:prstGeom>
          <a:solidFill>
            <a:srgbClr val="8A84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F829B99-2AF5-68CB-D443-93B60C870EDA}"/>
              </a:ext>
            </a:extLst>
          </p:cNvPr>
          <p:cNvSpPr/>
          <p:nvPr/>
        </p:nvSpPr>
        <p:spPr>
          <a:xfrm>
            <a:off x="5439027" y="3351774"/>
            <a:ext cx="1239243" cy="297498"/>
          </a:xfrm>
          <a:prstGeom prst="rightArrow">
            <a:avLst/>
          </a:prstGeom>
          <a:solidFill>
            <a:srgbClr val="8A84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E76C2A-6EC7-8FE1-0EDA-89B4238797AB}"/>
              </a:ext>
            </a:extLst>
          </p:cNvPr>
          <p:cNvSpPr/>
          <p:nvPr/>
        </p:nvSpPr>
        <p:spPr>
          <a:xfrm>
            <a:off x="5443071" y="5134095"/>
            <a:ext cx="1239243" cy="297498"/>
          </a:xfrm>
          <a:prstGeom prst="rightArrow">
            <a:avLst/>
          </a:prstGeom>
          <a:solidFill>
            <a:srgbClr val="8A84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2" name="Rectangle 25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ketch, drawing, art&#10;&#10;Description automatically generated">
            <a:extLst>
              <a:ext uri="{FF2B5EF4-FFF2-40B4-BE49-F238E27FC236}">
                <a16:creationId xmlns:a16="http://schemas.microsoft.com/office/drawing/2014/main" id="{62AACD56-7BCE-9338-943B-8D9AD0147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54" name="Rectangle 25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Content Placeholder 149">
            <a:extLst>
              <a:ext uri="{FF2B5EF4-FFF2-40B4-BE49-F238E27FC236}">
                <a16:creationId xmlns:a16="http://schemas.microsoft.com/office/drawing/2014/main" id="{2A9B0690-8729-752B-A00E-EDD4A3A2C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851" y="452761"/>
            <a:ext cx="7160284" cy="611599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The company that received the highest number of complaints related to credit reporting is 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EQUIFAX, INC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.</a:t>
            </a:r>
            <a:endParaRPr lang="en-US" sz="3000" dirty="0">
              <a:solidFill>
                <a:schemeClr val="accent1">
                  <a:lumMod val="75000"/>
                </a:schemeClr>
              </a:solidFill>
              <a:ea typeface="Calibri"/>
              <a:cs typeface="Calibri"/>
            </a:endParaRPr>
          </a:p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The product reported by consumers in the 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Credit Reporting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category is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Identity Theft.</a:t>
            </a:r>
          </a:p>
          <a:p>
            <a:pPr marL="0" indent="0">
              <a:spcBef>
                <a:spcPts val="0"/>
              </a:spcBef>
              <a:buNone/>
            </a:pPr>
            <a:endParaRPr 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Florida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 has the highest number of reported complaints, followed by 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Texas</a:t>
            </a:r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&amp;</a:t>
            </a:r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California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The general sentiment expressed in the complaints is 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NEGATIVE</a:t>
            </a:r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Most consumers chose the 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WEBSITE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 as their preferred medium for filing complaints.</a:t>
            </a:r>
          </a:p>
          <a:p>
            <a:endParaRPr lang="en-US" sz="1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74A0E-124A-D72A-B8B7-8742C686F269}"/>
              </a:ext>
            </a:extLst>
          </p:cNvPr>
          <p:cNvSpPr txBox="1"/>
          <p:nvPr/>
        </p:nvSpPr>
        <p:spPr>
          <a:xfrm>
            <a:off x="771501" y="2838305"/>
            <a:ext cx="323368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/>
              </a:rPr>
              <a:t>Conclusion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59904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F833EE37-A4C8-1330-A621-D6D2EAA1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6" y="643467"/>
            <a:ext cx="8985588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9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A549B1B-0107-A9ED-3388-39C18A571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8" b="32315"/>
          <a:stretch/>
        </p:blipFill>
        <p:spPr>
          <a:xfrm>
            <a:off x="20" y="10"/>
            <a:ext cx="12199378" cy="6857990"/>
          </a:xfrm>
          <a:prstGeom prst="rect">
            <a:avLst/>
          </a:prstGeom>
        </p:spPr>
      </p:pic>
      <p:sp>
        <p:nvSpPr>
          <p:cNvPr id="121" name="Rectangle 11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>
                <a:solidFill>
                  <a:schemeClr val="accent1">
                    <a:lumMod val="50000"/>
                  </a:schemeClr>
                </a:solidFill>
                <a:latin typeface="Baskerville Old Face"/>
              </a:rPr>
              <a:t>Agenda</a:t>
            </a:r>
            <a:endParaRPr lang="en-US" sz="4400">
              <a:solidFill>
                <a:schemeClr val="accent1">
                  <a:lumMod val="50000"/>
                </a:schemeClr>
              </a:solidFill>
              <a:latin typeface="Baskerville Old Face"/>
            </a:endParaRPr>
          </a:p>
        </p:txBody>
      </p:sp>
      <p:graphicFrame>
        <p:nvGraphicFramePr>
          <p:cNvPr id="5" name="TextBox 7">
            <a:extLst>
              <a:ext uri="{FF2B5EF4-FFF2-40B4-BE49-F238E27FC236}">
                <a16:creationId xmlns:a16="http://schemas.microsoft.com/office/drawing/2014/main" id="{A786C733-1198-112F-B72D-00D8303F5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425984"/>
              </p:ext>
            </p:extLst>
          </p:nvPr>
        </p:nvGraphicFramePr>
        <p:xfrm>
          <a:off x="1669337" y="1552852"/>
          <a:ext cx="5237449" cy="460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433" name="Graphic 3433" descr="Database with solid fill">
            <a:extLst>
              <a:ext uri="{FF2B5EF4-FFF2-40B4-BE49-F238E27FC236}">
                <a16:creationId xmlns:a16="http://schemas.microsoft.com/office/drawing/2014/main" id="{13A965B9-6A96-FCF3-D6E1-90585F317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341" y="3816178"/>
            <a:ext cx="615778" cy="605481"/>
          </a:xfrm>
          <a:prstGeom prst="rect">
            <a:avLst/>
          </a:prstGeom>
        </p:spPr>
      </p:pic>
      <p:pic>
        <p:nvPicPr>
          <p:cNvPr id="3434" name="Graphic 3434" descr="Customer review with solid fill">
            <a:extLst>
              <a:ext uri="{FF2B5EF4-FFF2-40B4-BE49-F238E27FC236}">
                <a16:creationId xmlns:a16="http://schemas.microsoft.com/office/drawing/2014/main" id="{C70117AD-C863-7F0D-DDDC-F7E5D8D0B5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4719" y="1550773"/>
            <a:ext cx="553995" cy="543698"/>
          </a:xfrm>
          <a:prstGeom prst="rect">
            <a:avLst/>
          </a:prstGeom>
        </p:spPr>
      </p:pic>
      <p:pic>
        <p:nvPicPr>
          <p:cNvPr id="3435" name="Graphic 3435" descr="Bar graph with upward trend with solid fill">
            <a:extLst>
              <a:ext uri="{FF2B5EF4-FFF2-40B4-BE49-F238E27FC236}">
                <a16:creationId xmlns:a16="http://schemas.microsoft.com/office/drawing/2014/main" id="{470FD04D-DB8D-2E4F-0C34-6C8C519721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3826" y="4454611"/>
            <a:ext cx="533402" cy="543699"/>
          </a:xfrm>
          <a:prstGeom prst="rect">
            <a:avLst/>
          </a:prstGeom>
        </p:spPr>
      </p:pic>
      <p:pic>
        <p:nvPicPr>
          <p:cNvPr id="3436" name="Graphic 3436" descr="Artificial Intelligence with solid fill">
            <a:extLst>
              <a:ext uri="{FF2B5EF4-FFF2-40B4-BE49-F238E27FC236}">
                <a16:creationId xmlns:a16="http://schemas.microsoft.com/office/drawing/2014/main" id="{2AF848D9-3E8C-CBD2-3ABB-93DECD62A1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4422" y="4990070"/>
            <a:ext cx="543698" cy="533401"/>
          </a:xfrm>
          <a:prstGeom prst="rect">
            <a:avLst/>
          </a:prstGeom>
        </p:spPr>
      </p:pic>
      <p:pic>
        <p:nvPicPr>
          <p:cNvPr id="3437" name="Graphic 3437" descr="Flowchart with solid fill">
            <a:extLst>
              <a:ext uri="{FF2B5EF4-FFF2-40B4-BE49-F238E27FC236}">
                <a16:creationId xmlns:a16="http://schemas.microsoft.com/office/drawing/2014/main" id="{D6B2EE5E-8242-51C2-0B92-77C80522E8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3827" y="3291016"/>
            <a:ext cx="543698" cy="533401"/>
          </a:xfrm>
          <a:prstGeom prst="rect">
            <a:avLst/>
          </a:prstGeom>
        </p:spPr>
      </p:pic>
      <p:pic>
        <p:nvPicPr>
          <p:cNvPr id="3438" name="Graphic 3438" descr="Table with solid fill">
            <a:extLst>
              <a:ext uri="{FF2B5EF4-FFF2-40B4-BE49-F238E27FC236}">
                <a16:creationId xmlns:a16="http://schemas.microsoft.com/office/drawing/2014/main" id="{94AB6038-84EC-8455-CDDC-453BC1AA54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4422" y="2086232"/>
            <a:ext cx="595185" cy="605482"/>
          </a:xfrm>
          <a:prstGeom prst="rect">
            <a:avLst/>
          </a:prstGeom>
        </p:spPr>
      </p:pic>
      <p:pic>
        <p:nvPicPr>
          <p:cNvPr id="3439" name="Graphic 3439" descr="Bullseye with solid fill">
            <a:extLst>
              <a:ext uri="{FF2B5EF4-FFF2-40B4-BE49-F238E27FC236}">
                <a16:creationId xmlns:a16="http://schemas.microsoft.com/office/drawing/2014/main" id="{78F57531-1C87-3585-F5A3-C7A5B0DBC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3827" y="5587313"/>
            <a:ext cx="584887" cy="574590"/>
          </a:xfrm>
          <a:prstGeom prst="rect">
            <a:avLst/>
          </a:prstGeom>
        </p:spPr>
      </p:pic>
      <p:pic>
        <p:nvPicPr>
          <p:cNvPr id="3458" name="Graphic 3458" descr="Cloud Computing with solid fill">
            <a:extLst>
              <a:ext uri="{FF2B5EF4-FFF2-40B4-BE49-F238E27FC236}">
                <a16:creationId xmlns:a16="http://schemas.microsoft.com/office/drawing/2014/main" id="{A6FC4E00-0304-C816-625F-EC5E810221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5314" y="2714368"/>
            <a:ext cx="564293" cy="5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4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4" name="Rectangle 293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" y="0"/>
            <a:ext cx="12185739" cy="58782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Baskerville Old Face"/>
              </a:rPr>
              <a:t>Introduction</a:t>
            </a:r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2B573B51-C170-49C0-A3D9-8D99730C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4" y="2"/>
            <a:ext cx="7602076" cy="470844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32D13-7B41-68B3-D074-A66231D8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587829"/>
            <a:ext cx="12003156" cy="616435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sz="3000" b="1">
                <a:solidFill>
                  <a:schemeClr val="accent6">
                    <a:lumMod val="50000"/>
                  </a:schemeClr>
                </a:solidFill>
              </a:rPr>
              <a:t>Some Insights on Dataset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U.S. government agency dedicated to consumer protection in BANKS and Financial Institutions.</a:t>
            </a:r>
            <a:endParaRPr lang="en-US" sz="3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Provides data on finance-related issues faced by consumers.</a:t>
            </a:r>
            <a:endParaRPr lang="en-US" sz="3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algn="l"/>
            <a:r>
              <a:rPr lang="en-US" sz="3000" b="1">
                <a:solidFill>
                  <a:schemeClr val="accent6">
                    <a:lumMod val="50000"/>
                  </a:schemeClr>
                </a:solidFill>
              </a:rPr>
              <a:t>Project Introduction</a:t>
            </a:r>
            <a:endParaRPr lang="en-US" sz="3000" b="1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latin typeface="Calibri"/>
                <a:cs typeface="Calibri"/>
              </a:rPr>
              <a:t>Analyzed consumer complaints in the </a:t>
            </a:r>
            <a:r>
              <a:rPr lang="en-US" sz="3000" b="1">
                <a:latin typeface="Calibri"/>
                <a:cs typeface="Calibri"/>
              </a:rPr>
              <a:t>USA.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latin typeface="Calibri"/>
                <a:cs typeface="Calibri"/>
              </a:rPr>
              <a:t>Conducted </a:t>
            </a:r>
            <a:r>
              <a:rPr lang="en-US" sz="3000" b="1">
                <a:latin typeface="Calibri"/>
                <a:cs typeface="Calibri"/>
              </a:rPr>
              <a:t>year-on-year growth analysis</a:t>
            </a:r>
            <a:r>
              <a:rPr lang="en-US" sz="3000">
                <a:latin typeface="Calibri"/>
                <a:cs typeface="Calibri"/>
              </a:rPr>
              <a:t> to identify trends.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latin typeface="Calibri"/>
                <a:cs typeface="Calibri"/>
              </a:rPr>
              <a:t>Analyzed complaints </a:t>
            </a:r>
            <a:r>
              <a:rPr lang="en-US" sz="3000" b="1">
                <a:latin typeface="Calibri"/>
                <a:cs typeface="Calibri"/>
              </a:rPr>
              <a:t>statistics </a:t>
            </a:r>
            <a:r>
              <a:rPr lang="en-US" sz="3000">
                <a:latin typeface="Calibri"/>
                <a:cs typeface="Calibri"/>
              </a:rPr>
              <a:t>specifically for </a:t>
            </a:r>
            <a:r>
              <a:rPr lang="en-US" sz="3000" b="1">
                <a:latin typeface="Calibri"/>
                <a:cs typeface="Calibri"/>
              </a:rPr>
              <a:t>California.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latin typeface="Calibri"/>
                <a:cs typeface="Calibri"/>
              </a:rPr>
              <a:t>Performed </a:t>
            </a:r>
            <a:r>
              <a:rPr lang="en-US" sz="3000" b="1">
                <a:latin typeface="Calibri"/>
                <a:cs typeface="Calibri"/>
              </a:rPr>
              <a:t>sentiment analysis</a:t>
            </a:r>
            <a:r>
              <a:rPr lang="en-US" sz="3000">
                <a:latin typeface="Calibri"/>
                <a:cs typeface="Calibri"/>
              </a:rPr>
              <a:t> on consumers' complaints sentiment.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latin typeface="Calibri"/>
                <a:cs typeface="Calibri"/>
              </a:rPr>
              <a:t>Focused on</a:t>
            </a:r>
            <a:r>
              <a:rPr lang="en-US" sz="3000" b="1">
                <a:latin typeface="Calibri"/>
                <a:cs typeface="Calibri"/>
              </a:rPr>
              <a:t> </a:t>
            </a:r>
            <a:r>
              <a:rPr lang="en-US" sz="3000" b="1" err="1">
                <a:latin typeface="Calibri"/>
                <a:cs typeface="Calibri"/>
              </a:rPr>
              <a:t>Ngram</a:t>
            </a:r>
            <a:r>
              <a:rPr lang="en-US" sz="3000" b="1">
                <a:latin typeface="Calibri"/>
                <a:cs typeface="Calibri"/>
              </a:rPr>
              <a:t> Text Processing</a:t>
            </a:r>
            <a:r>
              <a:rPr lang="en-US" sz="3000">
                <a:latin typeface="Calibri"/>
                <a:cs typeface="Calibri"/>
              </a:rPr>
              <a:t> for meaningful </a:t>
            </a:r>
            <a:r>
              <a:rPr lang="en-US" sz="3000" b="1">
                <a:latin typeface="Calibri"/>
                <a:cs typeface="Calibri"/>
              </a:rPr>
              <a:t>insights </a:t>
            </a:r>
            <a:r>
              <a:rPr lang="en-US" sz="3000">
                <a:latin typeface="Calibri"/>
                <a:cs typeface="Calibri"/>
              </a:rPr>
              <a:t>from Complaints Narrative column.</a:t>
            </a:r>
          </a:p>
          <a:p>
            <a:pPr algn="l"/>
            <a:endParaRPr lang="en-US" sz="3000">
              <a:latin typeface="+mj-lt"/>
            </a:endParaRPr>
          </a:p>
          <a:p>
            <a:pPr algn="l"/>
            <a:r>
              <a:rPr lang="en-US" sz="3000" b="1">
                <a:latin typeface="+mj-lt"/>
              </a:rPr>
              <a:t>        </a:t>
            </a:r>
            <a:r>
              <a:rPr lang="en-US" sz="3000" b="1">
                <a:solidFill>
                  <a:schemeClr val="accent6">
                    <a:lumMod val="50000"/>
                  </a:schemeClr>
                </a:solidFill>
              </a:rPr>
              <a:t>Project GitHub link</a:t>
            </a:r>
            <a:endParaRPr lang="en-US" sz="3000" b="1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pPr algn="l"/>
            <a:r>
              <a:rPr lang="en-US" sz="300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https://github.com/dvaishna/BigDataDriven_Consumer_Complaints_Analysis</a:t>
            </a:r>
            <a:endParaRPr lang="en-US" sz="3000">
              <a:latin typeface="+mj-lt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4" name="Picture 2" descr="GitHub Logos and Usage · GitHub">
            <a:extLst>
              <a:ext uri="{FF2B5EF4-FFF2-40B4-BE49-F238E27FC236}">
                <a16:creationId xmlns:a16="http://schemas.microsoft.com/office/drawing/2014/main" id="{F214A102-5385-61CA-ED01-D799AD07D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810" y="5686527"/>
            <a:ext cx="632387" cy="63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C7BCC73-A901-44EB-B0E7-879E19267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9827"/>
            <a:ext cx="10680562" cy="1078174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DA9919-81EC-0E1D-F385-ED305D833EDF}"/>
              </a:ext>
            </a:extLst>
          </p:cNvPr>
          <p:cNvGrpSpPr/>
          <p:nvPr/>
        </p:nvGrpSpPr>
        <p:grpSpPr>
          <a:xfrm>
            <a:off x="9089571" y="2978898"/>
            <a:ext cx="3000908" cy="2995194"/>
            <a:chOff x="9089571" y="105819"/>
            <a:chExt cx="3000908" cy="2995194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4F5DA6D3-2E47-94E8-5F56-6C254CA49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9571" y="105819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CF202F1-05CD-C946-CA57-0D0B7A772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720537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3659F5CE-8565-A4FE-12D5-458AFC365B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1308366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12EA1E1C-555D-BD51-F433-98382C74C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1875501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44163900-B7EB-FD7C-1DCC-8C364A695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2424738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767877A4-40AB-687E-DFE2-90DBF3D2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679" y="5841891"/>
            <a:ext cx="29718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2DD6A93-C3F8-BFB6-33F7-C13A99499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60" y="6353716"/>
            <a:ext cx="2971800" cy="51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A3AC1E8-6256-A924-0986-07D9F973BCAD}"/>
              </a:ext>
            </a:extLst>
          </p:cNvPr>
          <p:cNvSpPr/>
          <p:nvPr/>
        </p:nvSpPr>
        <p:spPr>
          <a:xfrm>
            <a:off x="130629" y="5585562"/>
            <a:ext cx="11248571" cy="11666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428B15-9215-23D7-D09F-06416FBAE19B}"/>
              </a:ext>
            </a:extLst>
          </p:cNvPr>
          <p:cNvGrpSpPr/>
          <p:nvPr/>
        </p:nvGrpSpPr>
        <p:grpSpPr>
          <a:xfrm>
            <a:off x="9118434" y="86761"/>
            <a:ext cx="3000908" cy="2995194"/>
            <a:chOff x="9089571" y="105819"/>
            <a:chExt cx="3000908" cy="2995194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FC5BA8E-2194-96A4-59CC-CB767294B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9571" y="105819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06A5428-CEDE-4680-E16A-957CA4C8D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720537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7193C02-5E63-34FD-F8DD-90C31859E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1308366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3D28305-6998-8D0E-FADE-3714062DB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1875501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3E32DCCF-C0A1-FBDE-0481-FF3FF04C0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2424738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975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C12219-371C-83C6-3B67-728CF4A09F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5166804"/>
            <a:ext cx="12192000" cy="1691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" y="159604"/>
            <a:ext cx="12189690" cy="51425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solidFill>
                  <a:srgbClr val="3A5428"/>
                </a:solidFill>
                <a:latin typeface="Baskerville Old Face"/>
              </a:rPr>
              <a:t>Dataset Details</a:t>
            </a:r>
            <a:endParaRPr lang="en-US" sz="3600" b="1" dirty="0">
              <a:solidFill>
                <a:srgbClr val="3A5428"/>
              </a:solidFill>
              <a:latin typeface="Baskerville Old Face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32D13-7B41-68B3-D074-A66231D8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19" y="798992"/>
            <a:ext cx="11938762" cy="54420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DATASET NAME</a:t>
            </a:r>
            <a:r>
              <a:rPr lang="en-US" sz="2800" b="0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  Consumer Financial Protection Bureau Dataset </a:t>
            </a:r>
          </a:p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DATASET URL</a:t>
            </a:r>
            <a:r>
              <a:rPr lang="en-US" sz="2800" b="0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 </a:t>
            </a:r>
            <a:r>
              <a:rPr lang="en-US" sz="2800" b="0" i="0" u="sng" strike="noStrike" dirty="0">
                <a:solidFill>
                  <a:srgbClr val="263D1A"/>
                </a:solidFill>
                <a:effectLst/>
                <a:latin typeface="Calibri"/>
                <a:cs typeface="Calibr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https://catalog.data.gov/dataset/consumer-complaint-database</a:t>
            </a:r>
            <a:r>
              <a:rPr lang="en-US" sz="2800" b="0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 </a:t>
            </a:r>
          </a:p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SIZE</a:t>
            </a:r>
            <a:r>
              <a:rPr lang="en-US" sz="2800" b="0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 3.6 GB </a:t>
            </a:r>
          </a:p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NUMBER OF FILES</a:t>
            </a:r>
            <a:r>
              <a:rPr lang="en-US" sz="2800" b="0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 1 </a:t>
            </a:r>
          </a:p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FORMAT</a:t>
            </a:r>
            <a:r>
              <a:rPr lang="en-US" sz="2800" b="0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 JSON </a:t>
            </a:r>
          </a:p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COUNTRY CONSIDERED</a:t>
            </a:r>
            <a:r>
              <a:rPr lang="en-US" sz="2800" b="0" i="0" dirty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 USA </a:t>
            </a:r>
          </a:p>
          <a:p>
            <a:pPr algn="l" fontAlgn="base"/>
            <a:endParaRPr lang="en-US" sz="2800" b="0" i="0" dirty="0">
              <a:solidFill>
                <a:srgbClr val="263D1A"/>
              </a:solidFill>
              <a:effectLst/>
              <a:latin typeface="Calibri"/>
              <a:cs typeface="Calibri Light"/>
            </a:endParaRPr>
          </a:p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263D1A"/>
                </a:solidFill>
                <a:latin typeface="Calibri"/>
                <a:cs typeface="Calibri Light"/>
              </a:rPr>
              <a:t>DATASET COLUMNS</a:t>
            </a:r>
            <a:r>
              <a:rPr lang="en-US" sz="2800" dirty="0">
                <a:solidFill>
                  <a:srgbClr val="263D1A"/>
                </a:solidFill>
                <a:latin typeface="Calibri"/>
                <a:cs typeface="Calibri Light"/>
              </a:rPr>
              <a:t>: “Date received”, “Product”, “Sub-product”, “Issue”, “Sub-issue”, “Consumer complaint narrative”, “Company public response”, “Company”, “ZIP code”, “Tags”, “Consumer consent provided?”, “Submitted via”, “Date sent to company”, “Company response to consumer”, “Timely response?”, “Consumer disputed?”, “Complaint Id”</a:t>
            </a:r>
          </a:p>
        </p:txBody>
      </p:sp>
    </p:spTree>
    <p:extLst>
      <p:ext uri="{BB962C8B-B14F-4D97-AF65-F5344CB8AC3E}">
        <p14:creationId xmlns:p14="http://schemas.microsoft.com/office/powerpoint/2010/main" val="351333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0B183FD-F187-ABFB-375C-59658EDEF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6" r="9091" b="31460"/>
          <a:stretch/>
        </p:blipFill>
        <p:spPr>
          <a:xfrm>
            <a:off x="20" y="10"/>
            <a:ext cx="12200274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2" y="599"/>
            <a:ext cx="12195462" cy="16430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>
                <a:solidFill>
                  <a:srgbClr val="33310B"/>
                </a:solidFill>
                <a:latin typeface="Baskerville Old Face"/>
              </a:rPr>
              <a:t>Hadoop Cluster Specification</a:t>
            </a:r>
            <a:endParaRPr lang="en-US" sz="4400" b="1">
              <a:solidFill>
                <a:srgbClr val="33310B"/>
              </a:solidFill>
              <a:latin typeface="Baskerville Old Face"/>
              <a:ea typeface="Calibri Light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32D13-7B41-68B3-D074-A66231D8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543" y="1256526"/>
            <a:ext cx="11591092" cy="47543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457200" algn="l" fontAlgn="base">
              <a:buFont typeface="Wingdings" panose="020B0604020202020204" pitchFamily="34" charset="0"/>
              <a:buChar char="ü"/>
            </a:pPr>
            <a:r>
              <a:rPr lang="en-US" sz="2800" b="1">
                <a:solidFill>
                  <a:srgbClr val="3B3610"/>
                </a:solidFill>
              </a:rPr>
              <a:t>CLUSTER VERSION</a:t>
            </a:r>
            <a:r>
              <a:rPr lang="en-US" sz="2800" b="1" i="0" u="none" strike="noStrike">
                <a:solidFill>
                  <a:srgbClr val="3B3610"/>
                </a:solidFill>
                <a:effectLst/>
              </a:rPr>
              <a:t>:​ </a:t>
            </a:r>
            <a:r>
              <a:rPr lang="en-US" sz="2800" b="0" i="0">
                <a:solidFill>
                  <a:srgbClr val="3B3610"/>
                </a:solidFill>
                <a:effectLst/>
              </a:rPr>
              <a:t>​</a:t>
            </a:r>
            <a:r>
              <a:rPr lang="en-US" sz="2800">
                <a:solidFill>
                  <a:srgbClr val="3B3610"/>
                </a:solidFill>
              </a:rPr>
              <a:t>Hadoop 3.1.2</a:t>
            </a:r>
            <a:endParaRPr lang="en-US" sz="2800" b="0" i="0">
              <a:solidFill>
                <a:srgbClr val="3B3610"/>
              </a:solidFill>
              <a:effectLst/>
              <a:cs typeface="Calibri"/>
            </a:endParaRPr>
          </a:p>
          <a:p>
            <a:pPr marL="228600" indent="-457200" algn="l" fontAlgn="base">
              <a:buFont typeface="Wingdings" panose="020B0604020202020204" pitchFamily="34" charset="0"/>
              <a:buChar char="ü"/>
            </a:pPr>
            <a:r>
              <a:rPr lang="en-US" sz="2800" b="1">
                <a:solidFill>
                  <a:srgbClr val="3B3610"/>
                </a:solidFill>
              </a:rPr>
              <a:t>CLUSTER NODES</a:t>
            </a:r>
            <a:r>
              <a:rPr lang="en-US" sz="2800" b="1" i="0" u="none" strike="noStrike">
                <a:solidFill>
                  <a:srgbClr val="3B3610"/>
                </a:solidFill>
                <a:effectLst/>
              </a:rPr>
              <a:t>:​</a:t>
            </a:r>
            <a:r>
              <a:rPr lang="en-US" sz="2800" b="1">
                <a:solidFill>
                  <a:srgbClr val="3B3610"/>
                </a:solidFill>
              </a:rPr>
              <a:t> </a:t>
            </a:r>
            <a:r>
              <a:rPr lang="en-US" sz="2800">
                <a:solidFill>
                  <a:srgbClr val="3B3610"/>
                </a:solidFill>
              </a:rPr>
              <a:t>5 (2 master nodes &amp; 3 data nodes)</a:t>
            </a:r>
            <a:endParaRPr lang="en-US" sz="2800" b="1" i="0">
              <a:solidFill>
                <a:srgbClr val="3B3610"/>
              </a:solidFill>
              <a:effectLst/>
              <a:cs typeface="Calibri"/>
            </a:endParaRPr>
          </a:p>
          <a:p>
            <a:pPr marL="228600" indent="-457200" algn="l" fontAlgn="base">
              <a:buFont typeface="Wingdings" panose="020B0604020202020204" pitchFamily="34" charset="0"/>
              <a:buChar char="ü"/>
            </a:pPr>
            <a:r>
              <a:rPr lang="en-US" sz="2800" b="1" i="0" u="none" strike="noStrike">
                <a:solidFill>
                  <a:srgbClr val="3B3610"/>
                </a:solidFill>
                <a:effectLst/>
              </a:rPr>
              <a:t>MEMORY SIZE:​</a:t>
            </a:r>
            <a:r>
              <a:rPr lang="en-US" sz="2800" b="1">
                <a:solidFill>
                  <a:srgbClr val="3B3610"/>
                </a:solidFill>
              </a:rPr>
              <a:t> </a:t>
            </a:r>
            <a:r>
              <a:rPr lang="en-US" sz="2800">
                <a:solidFill>
                  <a:srgbClr val="3B3610"/>
                </a:solidFill>
              </a:rPr>
              <a:t>Memory Used – 367.68 GB, Memory Remaining – 20.96 GB</a:t>
            </a:r>
            <a:endParaRPr lang="en-US" sz="2800" i="0" u="none" strike="noStrike">
              <a:solidFill>
                <a:srgbClr val="3B3610"/>
              </a:solidFill>
              <a:effectLst/>
              <a:ea typeface="Calibri"/>
              <a:cs typeface="Calibri"/>
            </a:endParaRPr>
          </a:p>
          <a:p>
            <a:pPr marL="228600" indent="-457200" algn="l" fontAlgn="base">
              <a:buFont typeface="Wingdings" panose="020B0604020202020204" pitchFamily="34" charset="0"/>
              <a:buChar char="ü"/>
            </a:pPr>
            <a:r>
              <a:rPr lang="en-US" sz="2800" b="1">
                <a:solidFill>
                  <a:srgbClr val="3B3610"/>
                </a:solidFill>
              </a:rPr>
              <a:t>CPU SPEED</a:t>
            </a:r>
            <a:r>
              <a:rPr lang="en-US" sz="2800" b="0" i="0" u="none" strike="noStrike">
                <a:solidFill>
                  <a:srgbClr val="3B3610"/>
                </a:solidFill>
                <a:effectLst/>
              </a:rPr>
              <a:t>:​ </a:t>
            </a:r>
            <a:r>
              <a:rPr lang="en-US" sz="2800" b="0" i="0">
                <a:solidFill>
                  <a:srgbClr val="3B3610"/>
                </a:solidFill>
                <a:effectLst/>
              </a:rPr>
              <a:t>​</a:t>
            </a:r>
            <a:r>
              <a:rPr lang="en-US" sz="2800">
                <a:solidFill>
                  <a:srgbClr val="3B3610"/>
                </a:solidFill>
              </a:rPr>
              <a:t>1995.312 MHz</a:t>
            </a:r>
            <a:endParaRPr lang="en-US" sz="2800" b="0" i="0">
              <a:solidFill>
                <a:srgbClr val="3B3610"/>
              </a:solidFill>
              <a:effectLst/>
              <a:cs typeface="Calibri"/>
            </a:endParaRPr>
          </a:p>
          <a:p>
            <a:pPr marL="114300" indent="-342900" algn="l">
              <a:buFont typeface="Wingdings" panose="020B0604020202020204" pitchFamily="34" charset="0"/>
              <a:buChar char="ü"/>
            </a:pPr>
            <a:endParaRPr lang="en-US" i="0">
              <a:effectLst/>
              <a:cs typeface="Calibri"/>
            </a:endParaRPr>
          </a:p>
          <a:p>
            <a:pPr algn="l" fontAlgn="base"/>
            <a:endParaRPr lang="en-US" b="1">
              <a:cs typeface="Calibri"/>
            </a:endParaRPr>
          </a:p>
          <a:p>
            <a:pPr indent="-228600" algn="l" fontAlgn="base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9447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2F041C-7F13-6008-5981-E23E92687287}"/>
              </a:ext>
            </a:extLst>
          </p:cNvPr>
          <p:cNvSpPr/>
          <p:nvPr/>
        </p:nvSpPr>
        <p:spPr>
          <a:xfrm>
            <a:off x="223935" y="186612"/>
            <a:ext cx="11764865" cy="6484776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33B4B-FBE8-EF13-B8E5-145ECEE61DB2}"/>
              </a:ext>
            </a:extLst>
          </p:cNvPr>
          <p:cNvSpPr txBox="1"/>
          <p:nvPr/>
        </p:nvSpPr>
        <p:spPr>
          <a:xfrm>
            <a:off x="4724400" y="3200400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Dataset Selection &amp; Data Ingestion to HDFS</a:t>
            </a:r>
          </a:p>
          <a:p>
            <a:r>
              <a:rPr lang="en-US"/>
              <a:t>Data Cleaning</a:t>
            </a:r>
          </a:p>
          <a:p>
            <a:r>
              <a:rPr lang="en-US"/>
              <a:t>Data Analysis</a:t>
            </a:r>
          </a:p>
          <a:p>
            <a:r>
              <a:rPr lang="en-US"/>
              <a:t>Data Visualization</a:t>
            </a:r>
          </a:p>
          <a:p>
            <a:r>
              <a:rPr lang="en-US"/>
              <a:t>6-Step Analysis Process</a:t>
            </a:r>
          </a:p>
          <a:p>
            <a:r>
              <a:rPr lang="en-US"/>
              <a:t>Hive External Table Creation</a:t>
            </a:r>
          </a:p>
          <a:p>
            <a:r>
              <a:rPr lang="en-US"/>
              <a:t>Find Insights!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528F7530-F832-7A14-10C8-8DA81CED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12" y="251610"/>
            <a:ext cx="11596098" cy="6346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7AB364-9951-06DF-8B3E-DEE855764D49}"/>
              </a:ext>
            </a:extLst>
          </p:cNvPr>
          <p:cNvSpPr/>
          <p:nvPr/>
        </p:nvSpPr>
        <p:spPr>
          <a:xfrm>
            <a:off x="4691981" y="5786067"/>
            <a:ext cx="2301576" cy="898578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804EAC-475D-5448-CFF4-E9B587857C89}"/>
              </a:ext>
            </a:extLst>
          </p:cNvPr>
          <p:cNvSpPr/>
          <p:nvPr/>
        </p:nvSpPr>
        <p:spPr>
          <a:xfrm>
            <a:off x="4691981" y="4539974"/>
            <a:ext cx="3341481" cy="1104765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B41D79-AE6A-B2A5-2793-8347A360BA1B}"/>
              </a:ext>
            </a:extLst>
          </p:cNvPr>
          <p:cNvSpPr/>
          <p:nvPr/>
        </p:nvSpPr>
        <p:spPr>
          <a:xfrm>
            <a:off x="4688027" y="2542636"/>
            <a:ext cx="1745816" cy="1696851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4ED49D-B471-909D-C7E0-E3F841363AFD}"/>
              </a:ext>
            </a:extLst>
          </p:cNvPr>
          <p:cNvSpPr/>
          <p:nvPr/>
        </p:nvSpPr>
        <p:spPr>
          <a:xfrm>
            <a:off x="4700945" y="1336797"/>
            <a:ext cx="1612650" cy="1104765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455B6D-98F6-E58A-380E-35DDA603AD7E}"/>
              </a:ext>
            </a:extLst>
          </p:cNvPr>
          <p:cNvSpPr/>
          <p:nvPr/>
        </p:nvSpPr>
        <p:spPr>
          <a:xfrm>
            <a:off x="4691982" y="304428"/>
            <a:ext cx="6474419" cy="934437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78572" y="-407377"/>
            <a:ext cx="12182763" cy="912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Hive Tables for Visualizations</a:t>
            </a:r>
            <a:endParaRPr lang="en-US" sz="2800" b="1" kern="1200">
              <a:solidFill>
                <a:schemeClr val="accent1">
                  <a:lumMod val="75000"/>
                </a:schemeClr>
              </a:solidFill>
              <a:latin typeface="+mj-lt"/>
              <a:cs typeface="Calibri Ligh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6800D1-AFEB-5AAF-5D4F-BC6E6EBBBD1A}"/>
              </a:ext>
            </a:extLst>
          </p:cNvPr>
          <p:cNvGraphicFramePr>
            <a:graphicFrameLocks noGrp="1"/>
          </p:cNvGraphicFramePr>
          <p:nvPr/>
        </p:nvGraphicFramePr>
        <p:xfrm>
          <a:off x="4853097" y="420183"/>
          <a:ext cx="1231900" cy="5676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79535806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Top Product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73030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Product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69337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4314186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26E43A-9144-46BB-E637-4FF8BBB9F762}"/>
              </a:ext>
            </a:extLst>
          </p:cNvPr>
          <p:cNvGraphicFramePr>
            <a:graphicFrameLocks noGrp="1"/>
          </p:cNvGraphicFramePr>
          <p:nvPr/>
        </p:nvGraphicFramePr>
        <p:xfrm>
          <a:off x="6362442" y="413274"/>
          <a:ext cx="1092200" cy="5676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3950889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Top Companies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10341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Company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89502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27233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998979-F952-3782-D4AA-1EB6CBC170BA}"/>
              </a:ext>
            </a:extLst>
          </p:cNvPr>
          <p:cNvGraphicFramePr>
            <a:graphicFrameLocks noGrp="1"/>
          </p:cNvGraphicFramePr>
          <p:nvPr/>
        </p:nvGraphicFramePr>
        <p:xfrm>
          <a:off x="7851347" y="420183"/>
          <a:ext cx="1092200" cy="5676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405173372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Top Issue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7063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Issue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21574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96709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00FBC8-EFC0-F329-34F6-0C1892EF9CAF}"/>
              </a:ext>
            </a:extLst>
          </p:cNvPr>
          <p:cNvGraphicFramePr>
            <a:graphicFrameLocks noGrp="1"/>
          </p:cNvGraphicFramePr>
          <p:nvPr/>
        </p:nvGraphicFramePr>
        <p:xfrm>
          <a:off x="9362437" y="420183"/>
          <a:ext cx="1473200" cy="75692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66582398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Submitted Via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97551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State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87617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Submitted Via Medium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096689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60348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65AD91-7F02-4520-81DC-9529D0A2A36F}"/>
              </a:ext>
            </a:extLst>
          </p:cNvPr>
          <p:cNvGraphicFramePr>
            <a:graphicFrameLocks noGrp="1"/>
          </p:cNvGraphicFramePr>
          <p:nvPr/>
        </p:nvGraphicFramePr>
        <p:xfrm>
          <a:off x="4891320" y="1514184"/>
          <a:ext cx="1231900" cy="75057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88579027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Complaints by Date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49586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Date Received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375764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3131687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CF2264-DDA9-957C-6299-ED2395101D52}"/>
              </a:ext>
            </a:extLst>
          </p:cNvPr>
          <p:cNvGraphicFramePr>
            <a:graphicFrameLocks noGrp="1"/>
          </p:cNvGraphicFramePr>
          <p:nvPr/>
        </p:nvGraphicFramePr>
        <p:xfrm>
          <a:off x="4853097" y="2639661"/>
          <a:ext cx="1460500" cy="15138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145644492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State Table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94962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Complaint ID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08200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Date Received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333330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Product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93400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Company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615070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Issue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514174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State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83574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Zip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9286150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547A21B-6BB8-08EF-B303-86A994EB1897}"/>
              </a:ext>
            </a:extLst>
          </p:cNvPr>
          <p:cNvGraphicFramePr>
            <a:graphicFrameLocks noGrp="1"/>
          </p:cNvGraphicFramePr>
          <p:nvPr/>
        </p:nvGraphicFramePr>
        <p:xfrm>
          <a:off x="4867764" y="4728000"/>
          <a:ext cx="1473200" cy="75692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19290863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CA Product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101326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State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90053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57494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Product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445562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3F7AC6C-ADC3-081E-AD68-69958B259E3E}"/>
              </a:ext>
            </a:extLst>
          </p:cNvPr>
          <p:cNvGraphicFramePr>
            <a:graphicFrameLocks noGrp="1"/>
          </p:cNvGraphicFramePr>
          <p:nvPr/>
        </p:nvGraphicFramePr>
        <p:xfrm>
          <a:off x="6619447" y="4734908"/>
          <a:ext cx="1231900" cy="5676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108123456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CA Company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80427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Company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015260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8846385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64EB3D4-C0D7-B93D-2D5F-1B09B731AFC0}"/>
              </a:ext>
            </a:extLst>
          </p:cNvPr>
          <p:cNvGraphicFramePr>
            <a:graphicFrameLocks noGrp="1"/>
          </p:cNvGraphicFramePr>
          <p:nvPr/>
        </p:nvGraphicFramePr>
        <p:xfrm>
          <a:off x="4858870" y="5961529"/>
          <a:ext cx="1964873" cy="5676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964873">
                  <a:extLst>
                    <a:ext uri="{9D8B030D-6E8A-4147-A177-3AD203B41FA5}">
                      <a16:colId xmlns:a16="http://schemas.microsoft.com/office/drawing/2014/main" val="321258902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CA Company Public Response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51541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Company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382553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Company Response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766709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F02BF0-470E-FC0D-5C1D-55481AB32654}"/>
              </a:ext>
            </a:extLst>
          </p:cNvPr>
          <p:cNvGraphicFramePr>
            <a:graphicFrameLocks noGrp="1"/>
          </p:cNvGraphicFramePr>
          <p:nvPr/>
        </p:nvGraphicFramePr>
        <p:xfrm>
          <a:off x="987861" y="613487"/>
          <a:ext cx="2161866" cy="6086238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161866">
                  <a:extLst>
                    <a:ext uri="{9D8B030D-6E8A-4147-A177-3AD203B41FA5}">
                      <a16:colId xmlns:a16="http://schemas.microsoft.com/office/drawing/2014/main" val="2038078825"/>
                    </a:ext>
                  </a:extLst>
                </a:gridCol>
              </a:tblGrid>
              <a:tr h="422052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Consumer Complaint </a:t>
                      </a:r>
                      <a:endParaRPr lang="en-US" sz="1400" b="1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96093967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Complaint ID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95231080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Date received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25969443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Product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4202355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Sub-product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27595097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Issue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3609765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Sub-issue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08354128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Consumer complaint narrative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78433088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Company public response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34631342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Company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25276549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State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87793324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ZIP code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23057078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Tags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81203733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Consumer consent provided?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055790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Submitted via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66278985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Date sent to company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67488770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Company response to consumer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19730979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Timely response?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18335773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Consumer disputed?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5556325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7B7CD0-BB42-1171-96C2-C36E71D85B5A}"/>
              </a:ext>
            </a:extLst>
          </p:cNvPr>
          <p:cNvCxnSpPr>
            <a:cxnSpLocks/>
          </p:cNvCxnSpPr>
          <p:nvPr/>
        </p:nvCxnSpPr>
        <p:spPr>
          <a:xfrm>
            <a:off x="3158692" y="3442372"/>
            <a:ext cx="526346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850064-555C-BAA7-6CB0-F734800738C4}"/>
              </a:ext>
            </a:extLst>
          </p:cNvPr>
          <p:cNvCxnSpPr>
            <a:cxnSpLocks/>
          </p:cNvCxnSpPr>
          <p:nvPr/>
        </p:nvCxnSpPr>
        <p:spPr>
          <a:xfrm>
            <a:off x="3960685" y="842830"/>
            <a:ext cx="9237" cy="54514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859D45-24D8-64E6-0FB9-9F233EE5E5EF}"/>
              </a:ext>
            </a:extLst>
          </p:cNvPr>
          <p:cNvCxnSpPr>
            <a:cxnSpLocks/>
          </p:cNvCxnSpPr>
          <p:nvPr/>
        </p:nvCxnSpPr>
        <p:spPr>
          <a:xfrm>
            <a:off x="3974241" y="838881"/>
            <a:ext cx="726705" cy="0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C1E5AF-C5D4-B640-35B4-2140CEE2D6D4}"/>
              </a:ext>
            </a:extLst>
          </p:cNvPr>
          <p:cNvCxnSpPr>
            <a:cxnSpLocks/>
          </p:cNvCxnSpPr>
          <p:nvPr/>
        </p:nvCxnSpPr>
        <p:spPr>
          <a:xfrm>
            <a:off x="3960957" y="3440074"/>
            <a:ext cx="731023" cy="0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3D9A7AE-BAB4-D254-9C2D-D31199400EDF}"/>
              </a:ext>
            </a:extLst>
          </p:cNvPr>
          <p:cNvSpPr/>
          <p:nvPr/>
        </p:nvSpPr>
        <p:spPr>
          <a:xfrm>
            <a:off x="471601" y="1801578"/>
            <a:ext cx="553998" cy="3325671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bg1">
                    <a:lumMod val="6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EXTERNA</a:t>
            </a:r>
            <a:r>
              <a:rPr lang="en-US" sz="2400">
                <a:ln w="0"/>
                <a:solidFill>
                  <a:schemeClr val="bg1">
                    <a:lumMod val="6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 BASE TABLE</a:t>
            </a:r>
            <a:endParaRPr lang="en-US" sz="2400" b="0" cap="none" spc="0">
              <a:ln w="0"/>
              <a:solidFill>
                <a:schemeClr val="bg1">
                  <a:lumMod val="6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1CCF10-5EDC-ECC8-C456-61B16154DE2F}"/>
              </a:ext>
            </a:extLst>
          </p:cNvPr>
          <p:cNvSpPr/>
          <p:nvPr/>
        </p:nvSpPr>
        <p:spPr>
          <a:xfrm>
            <a:off x="11095425" y="2506"/>
            <a:ext cx="461665" cy="1582014"/>
          </a:xfrm>
          <a:prstGeom prst="rect">
            <a:avLst/>
          </a:prstGeom>
          <a:noFill/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r>
              <a:rPr lang="en-US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A00BAC-39B5-B208-CA2B-4175FEAB56AA}"/>
              </a:ext>
            </a:extLst>
          </p:cNvPr>
          <p:cNvSpPr/>
          <p:nvPr/>
        </p:nvSpPr>
        <p:spPr>
          <a:xfrm>
            <a:off x="6287072" y="1098172"/>
            <a:ext cx="461665" cy="1582014"/>
          </a:xfrm>
          <a:prstGeom prst="rect">
            <a:avLst/>
          </a:prstGeom>
          <a:noFill/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r>
              <a:rPr lang="en-US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571F5D-8420-B355-528C-57AA0CDA598A}"/>
              </a:ext>
            </a:extLst>
          </p:cNvPr>
          <p:cNvSpPr/>
          <p:nvPr/>
        </p:nvSpPr>
        <p:spPr>
          <a:xfrm>
            <a:off x="6397830" y="2600055"/>
            <a:ext cx="461665" cy="1582014"/>
          </a:xfrm>
          <a:prstGeom prst="rect">
            <a:avLst/>
          </a:prstGeom>
          <a:noFill/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r>
              <a:rPr lang="en-US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4CEBB1-9FEA-28E0-9C55-D26277B4445C}"/>
              </a:ext>
            </a:extLst>
          </p:cNvPr>
          <p:cNvSpPr/>
          <p:nvPr/>
        </p:nvSpPr>
        <p:spPr>
          <a:xfrm>
            <a:off x="8000401" y="4894356"/>
            <a:ext cx="461665" cy="1582014"/>
          </a:xfrm>
          <a:prstGeom prst="rect">
            <a:avLst/>
          </a:prstGeom>
          <a:noFill/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r>
              <a:rPr lang="en-US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DFFDEA-EC00-BF24-8068-1F2008C0F5CE}"/>
              </a:ext>
            </a:extLst>
          </p:cNvPr>
          <p:cNvSpPr/>
          <p:nvPr/>
        </p:nvSpPr>
        <p:spPr>
          <a:xfrm>
            <a:off x="3521972" y="1824510"/>
            <a:ext cx="492443" cy="3325671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HIVE TEXT PROCESSING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B2FC19-01FB-CB42-8E4B-21ACAB8B8DA3}"/>
              </a:ext>
            </a:extLst>
          </p:cNvPr>
          <p:cNvCxnSpPr>
            <a:cxnSpLocks/>
          </p:cNvCxnSpPr>
          <p:nvPr/>
        </p:nvCxnSpPr>
        <p:spPr>
          <a:xfrm flipV="1">
            <a:off x="3969596" y="6286663"/>
            <a:ext cx="727396" cy="8963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CDD689-90A7-0812-7024-8C41E9BDD5F3}"/>
              </a:ext>
            </a:extLst>
          </p:cNvPr>
          <p:cNvSpPr/>
          <p:nvPr/>
        </p:nvSpPr>
        <p:spPr>
          <a:xfrm>
            <a:off x="8805963" y="3858053"/>
            <a:ext cx="1612650" cy="1104765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28C2ED-AEC8-12F1-2169-BB4FCDA1E38D}"/>
              </a:ext>
            </a:extLst>
          </p:cNvPr>
          <p:cNvSpPr txBox="1"/>
          <p:nvPr/>
        </p:nvSpPr>
        <p:spPr>
          <a:xfrm>
            <a:off x="8930971" y="4059033"/>
            <a:ext cx="136263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Tables For Sentiment Analysis</a:t>
            </a:r>
            <a:endParaRPr lang="en-US" sz="1400">
              <a:solidFill>
                <a:schemeClr val="accent1"/>
              </a:solidFill>
              <a:cs typeface="Calibri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1F0388-DB63-8CBC-A437-A3635BC74B2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974241" y="4378615"/>
            <a:ext cx="4831722" cy="31821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5EB9026-D5F0-598B-D1A8-1F4433676DCD}"/>
              </a:ext>
            </a:extLst>
          </p:cNvPr>
          <p:cNvSpPr/>
          <p:nvPr/>
        </p:nvSpPr>
        <p:spPr>
          <a:xfrm>
            <a:off x="10372521" y="3637358"/>
            <a:ext cx="461665" cy="1582014"/>
          </a:xfrm>
          <a:prstGeom prst="rect">
            <a:avLst/>
          </a:prstGeom>
          <a:noFill/>
        </p:spPr>
        <p:txBody>
          <a:bodyPr vert="vert" wrap="square" lIns="91440" tIns="45720" rIns="91440" bIns="45720" anchor="t">
            <a:spAutoFit/>
          </a:bodyPr>
          <a:lstStyle/>
          <a:p>
            <a:pPr algn="ctr"/>
            <a:r>
              <a:rPr lang="en-US" sz="12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r>
              <a:rPr lang="en-US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5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87FA97-CBF9-5DD3-5048-10E910C3DC02}"/>
              </a:ext>
            </a:extLst>
          </p:cNvPr>
          <p:cNvCxnSpPr/>
          <p:nvPr/>
        </p:nvCxnSpPr>
        <p:spPr>
          <a:xfrm>
            <a:off x="5569527" y="4239487"/>
            <a:ext cx="0" cy="30048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71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69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" y="37669"/>
            <a:ext cx="12178144" cy="823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266E7A"/>
                </a:solidFill>
                <a:latin typeface="Baskerville Old Face"/>
              </a:rPr>
              <a:t>Overall Complaints Statistics</a:t>
            </a:r>
            <a:endParaRPr lang="en-US" sz="4000" b="1">
              <a:solidFill>
                <a:srgbClr val="266E7A"/>
              </a:solidFill>
              <a:latin typeface="Baskerville Old Face"/>
              <a:cs typeface="Calibri Ligh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97969D-2560-E1EF-7CF1-288E420B1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7924" y="1142183"/>
            <a:ext cx="4654831" cy="55369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914400" indent="-457200" algn="l">
              <a:buFont typeface="Wingdings"/>
              <a:buChar char="ü"/>
            </a:pPr>
            <a:r>
              <a:rPr lang="en-US" sz="2800" b="1" i="0">
                <a:solidFill>
                  <a:srgbClr val="133E57"/>
                </a:solidFill>
                <a:effectLst/>
              </a:rPr>
              <a:t>Equifax, Inc</a:t>
            </a:r>
            <a:r>
              <a:rPr lang="en-US" sz="2800" b="0" i="0">
                <a:solidFill>
                  <a:srgbClr val="133E57"/>
                </a:solidFill>
                <a:effectLst/>
              </a:rPr>
              <a:t> received approx. 38% complaints in last 3 years</a:t>
            </a:r>
            <a:r>
              <a:rPr lang="en-US" sz="2800">
                <a:solidFill>
                  <a:srgbClr val="133E57"/>
                </a:solidFill>
              </a:rPr>
              <a:t>.</a:t>
            </a:r>
            <a:endParaRPr lang="en-US" sz="2800">
              <a:solidFill>
                <a:srgbClr val="133E57"/>
              </a:solidFill>
              <a:cs typeface="Calibri"/>
            </a:endParaRPr>
          </a:p>
          <a:p>
            <a:pPr marL="914400" indent="-457200" algn="l">
              <a:buFont typeface="Wingdings"/>
              <a:buChar char="ü"/>
            </a:pPr>
            <a:r>
              <a:rPr lang="en-US" sz="2800" b="1" i="0">
                <a:solidFill>
                  <a:srgbClr val="133E57"/>
                </a:solidFill>
                <a:effectLst/>
              </a:rPr>
              <a:t>Credit reporting </a:t>
            </a:r>
            <a:r>
              <a:rPr lang="en-US" sz="2800" b="0" i="0">
                <a:solidFill>
                  <a:srgbClr val="133E57"/>
                </a:solidFill>
                <a:effectLst/>
              </a:rPr>
              <a:t>garnered approx. 80% complaints</a:t>
            </a:r>
            <a:r>
              <a:rPr lang="en-US" sz="2800">
                <a:solidFill>
                  <a:srgbClr val="133E57"/>
                </a:solidFill>
              </a:rPr>
              <a:t>.</a:t>
            </a:r>
            <a:endParaRPr lang="en-US" sz="2800" b="0" i="0">
              <a:solidFill>
                <a:srgbClr val="133E57"/>
              </a:solidFill>
              <a:effectLst/>
              <a:cs typeface="Calibri"/>
            </a:endParaRPr>
          </a:p>
          <a:p>
            <a:pPr marL="914400" indent="-457200" algn="l">
              <a:buFont typeface="Wingdings"/>
              <a:buChar char="ü"/>
            </a:pPr>
            <a:r>
              <a:rPr lang="en-US" sz="2800" b="1" i="0">
                <a:solidFill>
                  <a:srgbClr val="133E57"/>
                </a:solidFill>
                <a:effectLst/>
              </a:rPr>
              <a:t>Incorrect Information on the report </a:t>
            </a:r>
            <a:r>
              <a:rPr lang="en-US" sz="2800" b="0" i="0">
                <a:solidFill>
                  <a:srgbClr val="133E57"/>
                </a:solidFill>
                <a:effectLst/>
              </a:rPr>
              <a:t>received approx. 49% complaints</a:t>
            </a:r>
            <a:r>
              <a:rPr lang="en-US" sz="2800">
                <a:solidFill>
                  <a:srgbClr val="133E57"/>
                </a:solidFill>
              </a:rPr>
              <a:t>.</a:t>
            </a:r>
            <a:endParaRPr lang="en-US" sz="2800" b="0" i="0">
              <a:solidFill>
                <a:srgbClr val="133E57"/>
              </a:solidFill>
              <a:effectLst/>
              <a:cs typeface="Calibri"/>
            </a:endParaRPr>
          </a:p>
          <a:p>
            <a:pPr marL="914400" indent="-457200" algn="l">
              <a:buFont typeface="Wingdings"/>
              <a:buChar char="ü"/>
            </a:pPr>
            <a:r>
              <a:rPr lang="en-US" sz="2800" b="0" i="0">
                <a:solidFill>
                  <a:srgbClr val="133E57"/>
                </a:solidFill>
                <a:effectLst/>
              </a:rPr>
              <a:t>Out of all the complaints, approx. 86% complaints are raised using CFPB </a:t>
            </a:r>
            <a:r>
              <a:rPr lang="en-US" sz="2800" b="1" i="0">
                <a:solidFill>
                  <a:srgbClr val="133E57"/>
                </a:solidFill>
                <a:effectLst/>
              </a:rPr>
              <a:t>website</a:t>
            </a:r>
            <a:r>
              <a:rPr lang="en-US" sz="2800" b="1">
                <a:solidFill>
                  <a:srgbClr val="133E57"/>
                </a:solidFill>
              </a:rPr>
              <a:t>.</a:t>
            </a:r>
            <a:endParaRPr lang="en-US" sz="2800" b="1" i="0">
              <a:solidFill>
                <a:srgbClr val="133E57"/>
              </a:solidFill>
              <a:effectLst/>
              <a:cs typeface="Calibri"/>
            </a:endParaRPr>
          </a:p>
          <a:p>
            <a:pPr marL="457200" indent="-457200" algn="l" fontAlgn="base">
              <a:buFont typeface="Wingdings"/>
              <a:buChar char="ü"/>
            </a:pPr>
            <a:endParaRPr lang="en-US" sz="2800" i="0">
              <a:effectLst/>
              <a:cs typeface="Calibri" panose="020F0502020204030204"/>
            </a:endParaRPr>
          </a:p>
          <a:p>
            <a:pPr marL="571500" indent="-457200" algn="l" fontAlgn="base">
              <a:buFont typeface="Wingdings"/>
              <a:buChar char="ü"/>
            </a:pPr>
            <a:endParaRPr lang="en-US" sz="2800" i="0">
              <a:effectLst/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EF82577-0C43-84FC-7A9C-18F0BE83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948602"/>
            <a:ext cx="7685101" cy="564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29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" y="-810"/>
            <a:ext cx="12184884" cy="726804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Baskerville Old Face"/>
              </a:rPr>
              <a:t>Year-On-Year Complaints Statistics (2021 to 2023)</a:t>
            </a:r>
            <a:endParaRPr lang="en-US" sz="4000" b="1">
              <a:solidFill>
                <a:schemeClr val="accent1">
                  <a:lumMod val="75000"/>
                </a:schemeClr>
              </a:solidFill>
              <a:latin typeface="Baskerville Old Face"/>
              <a:ea typeface="Calibri Light"/>
              <a:cs typeface="Calibri Ligh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0636EB-FE8B-9B40-FFB9-9A50A4BA0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0336" y="815569"/>
            <a:ext cx="4373616" cy="56484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The number of overall complaints increased significantly from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117K to 289K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Calibri"/>
              <a:cs typeface="Calibri" panose="020F0502020204030204"/>
            </a:endParaRPr>
          </a:p>
          <a:p>
            <a:pPr algn="l"/>
            <a:endParaRPr lang="en-US" sz="2800" dirty="0">
              <a:latin typeface="Calibri Light"/>
              <a:ea typeface="+mn-lt"/>
              <a:cs typeface="+mn-lt"/>
            </a:endParaRPr>
          </a:p>
          <a:p>
            <a:pPr algn="l"/>
            <a:endParaRPr lang="en-US" sz="2800" b="1" dirty="0">
              <a:latin typeface="Calibri Light"/>
              <a:cs typeface="Calibri"/>
            </a:endParaRPr>
          </a:p>
          <a:p>
            <a:pPr algn="l"/>
            <a:endParaRPr lang="en-US" sz="2800" b="1" dirty="0">
              <a:solidFill>
                <a:srgbClr val="000000"/>
              </a:solidFill>
              <a:latin typeface="Calibri Light"/>
              <a:cs typeface="Calibri"/>
            </a:endParaRPr>
          </a:p>
          <a:p>
            <a:pPr algn="l"/>
            <a:endParaRPr lang="en-US" sz="3600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algn="l"/>
            <a:endParaRPr lang="en-US" sz="3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l"/>
            <a:endParaRPr lang="en-US" sz="1600" dirty="0">
              <a:solidFill>
                <a:srgbClr val="374151"/>
              </a:solidFill>
              <a:latin typeface="Calibri"/>
              <a:cs typeface="Calibri"/>
            </a:endParaRPr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D83BEA79-43BD-7F24-2DEF-AEC1892F1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9" y="815569"/>
            <a:ext cx="7399091" cy="590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6BC89E-1E7A-343A-DCB3-8857A05F3F40}"/>
              </a:ext>
            </a:extLst>
          </p:cNvPr>
          <p:cNvGraphicFramePr>
            <a:graphicFrameLocks noGrp="1"/>
          </p:cNvGraphicFramePr>
          <p:nvPr/>
        </p:nvGraphicFramePr>
        <p:xfrm>
          <a:off x="7834044" y="2674408"/>
          <a:ext cx="4178155" cy="3840480"/>
        </p:xfrm>
        <a:graphic>
          <a:graphicData uri="http://schemas.openxmlformats.org/drawingml/2006/table">
            <a:tbl>
              <a:tblPr firstRow="1">
                <a:tableStyleId>{BDBED569-4797-4DF1-A0F4-6AAB3CD982D8}</a:tableStyleId>
              </a:tblPr>
              <a:tblGrid>
                <a:gridCol w="856179">
                  <a:extLst>
                    <a:ext uri="{9D8B030D-6E8A-4147-A177-3AD203B41FA5}">
                      <a16:colId xmlns:a16="http://schemas.microsoft.com/office/drawing/2014/main" val="549556319"/>
                    </a:ext>
                  </a:extLst>
                </a:gridCol>
                <a:gridCol w="1232898">
                  <a:extLst>
                    <a:ext uri="{9D8B030D-6E8A-4147-A177-3AD203B41FA5}">
                      <a16:colId xmlns:a16="http://schemas.microsoft.com/office/drawing/2014/main" val="3163152029"/>
                    </a:ext>
                  </a:extLst>
                </a:gridCol>
                <a:gridCol w="1138719">
                  <a:extLst>
                    <a:ext uri="{9D8B030D-6E8A-4147-A177-3AD203B41FA5}">
                      <a16:colId xmlns:a16="http://schemas.microsoft.com/office/drawing/2014/main" val="1192067478"/>
                    </a:ext>
                  </a:extLst>
                </a:gridCol>
                <a:gridCol w="950359">
                  <a:extLst>
                    <a:ext uri="{9D8B030D-6E8A-4147-A177-3AD203B41FA5}">
                      <a16:colId xmlns:a16="http://schemas.microsoft.com/office/drawing/2014/main" val="368098572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Year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Quarter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Change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% Diff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39646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70C0"/>
                          </a:solidFill>
                          <a:effectLst/>
                        </a:rPr>
                        <a:t>2021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70C0"/>
                          </a:solidFill>
                          <a:effectLst/>
                        </a:rPr>
                        <a:t>Q2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80066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70C0"/>
                          </a:solidFill>
                          <a:effectLst/>
                        </a:rPr>
                        <a:t>2021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70C0"/>
                          </a:solidFill>
                          <a:effectLst/>
                        </a:rPr>
                        <a:t>Q3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121313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70C0"/>
                          </a:solidFill>
                          <a:effectLst/>
                        </a:rPr>
                        <a:t>2021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70C0"/>
                          </a:solidFill>
                          <a:effectLst/>
                        </a:rPr>
                        <a:t>Q4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2156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  <a:effectLst/>
                        </a:rPr>
                        <a:t>2022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7030A0"/>
                          </a:solidFill>
                          <a:effectLst/>
                        </a:rPr>
                        <a:t>Q1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087809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  <a:effectLst/>
                        </a:rPr>
                        <a:t>2022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  <a:effectLst/>
                        </a:rPr>
                        <a:t>Q2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8366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  <a:effectLst/>
                        </a:rPr>
                        <a:t>2022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7030A0"/>
                          </a:solidFill>
                          <a:effectLst/>
                        </a:rPr>
                        <a:t>Q3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97439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  <a:effectLst/>
                        </a:rPr>
                        <a:t>2022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7030A0"/>
                          </a:solidFill>
                          <a:effectLst/>
                        </a:rPr>
                        <a:t>Q4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84542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F0"/>
                          </a:solidFill>
                          <a:effectLst/>
                        </a:rPr>
                        <a:t>2023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F0"/>
                          </a:solidFill>
                          <a:effectLst/>
                        </a:rPr>
                        <a:t>Q1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1984977"/>
                  </a:ext>
                </a:extLst>
              </a:tr>
            </a:tbl>
          </a:graphicData>
        </a:graphic>
      </p:graphicFrame>
      <p:sp>
        <p:nvSpPr>
          <p:cNvPr id="5" name="Arrow: Up 4">
            <a:extLst>
              <a:ext uri="{FF2B5EF4-FFF2-40B4-BE49-F238E27FC236}">
                <a16:creationId xmlns:a16="http://schemas.microsoft.com/office/drawing/2014/main" id="{D65373AC-93D2-7AAF-A541-BDA50272B412}"/>
              </a:ext>
            </a:extLst>
          </p:cNvPr>
          <p:cNvSpPr/>
          <p:nvPr/>
        </p:nvSpPr>
        <p:spPr>
          <a:xfrm>
            <a:off x="10359769" y="4414139"/>
            <a:ext cx="273977" cy="3082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5FD639A-876C-0653-2AD2-77387A498577}"/>
              </a:ext>
            </a:extLst>
          </p:cNvPr>
          <p:cNvSpPr/>
          <p:nvPr/>
        </p:nvSpPr>
        <p:spPr>
          <a:xfrm>
            <a:off x="10359773" y="5693539"/>
            <a:ext cx="273977" cy="3082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CB5B2B4D-C28E-A7F0-2CC7-0E7430378D50}"/>
              </a:ext>
            </a:extLst>
          </p:cNvPr>
          <p:cNvSpPr/>
          <p:nvPr/>
        </p:nvSpPr>
        <p:spPr>
          <a:xfrm>
            <a:off x="10359771" y="6129608"/>
            <a:ext cx="273977" cy="3082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9F7939F5-B269-ADA3-053A-3ACF9ADC6A6B}"/>
              </a:ext>
            </a:extLst>
          </p:cNvPr>
          <p:cNvSpPr/>
          <p:nvPr/>
        </p:nvSpPr>
        <p:spPr>
          <a:xfrm rot="10800000">
            <a:off x="10359769" y="4016008"/>
            <a:ext cx="273977" cy="308224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0DED751-2430-A4CF-151A-CE5D1166A82F}"/>
              </a:ext>
            </a:extLst>
          </p:cNvPr>
          <p:cNvSpPr/>
          <p:nvPr/>
        </p:nvSpPr>
        <p:spPr>
          <a:xfrm rot="10800000">
            <a:off x="10359772" y="5282572"/>
            <a:ext cx="273977" cy="308224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04D120A-CCE0-7BE7-5EB0-4FFC8CBC887C}"/>
              </a:ext>
            </a:extLst>
          </p:cNvPr>
          <p:cNvSpPr/>
          <p:nvPr/>
        </p:nvSpPr>
        <p:spPr>
          <a:xfrm rot="10800000">
            <a:off x="10359771" y="4863043"/>
            <a:ext cx="273977" cy="308224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4199E69-3500-A506-2253-05F95BBE0ACE}"/>
              </a:ext>
            </a:extLst>
          </p:cNvPr>
          <p:cNvSpPr/>
          <p:nvPr/>
        </p:nvSpPr>
        <p:spPr>
          <a:xfrm>
            <a:off x="10359770" y="3140822"/>
            <a:ext cx="273977" cy="3082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74B6842-A171-4801-5D4F-033E94AEFFB2}"/>
              </a:ext>
            </a:extLst>
          </p:cNvPr>
          <p:cNvSpPr/>
          <p:nvPr/>
        </p:nvSpPr>
        <p:spPr>
          <a:xfrm>
            <a:off x="10359771" y="3578775"/>
            <a:ext cx="273977" cy="3082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26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1784B34ADD943801BCF74DDA41F4B" ma:contentTypeVersion="10" ma:contentTypeDescription="Create a new document." ma:contentTypeScope="" ma:versionID="9f36e0377309aeea62ce5b8d98b49f7b">
  <xsd:schema xmlns:xsd="http://www.w3.org/2001/XMLSchema" xmlns:xs="http://www.w3.org/2001/XMLSchema" xmlns:p="http://schemas.microsoft.com/office/2006/metadata/properties" xmlns:ns2="c2115d7b-69d6-40b8-9dbe-6b43040ba5b8" xmlns:ns3="921f4a53-5853-43b4-88de-78f808cb7149" targetNamespace="http://schemas.microsoft.com/office/2006/metadata/properties" ma:root="true" ma:fieldsID="be583858f681b2ac13d1737f9f50755c" ns2:_="" ns3:_="">
    <xsd:import namespace="c2115d7b-69d6-40b8-9dbe-6b43040ba5b8"/>
    <xsd:import namespace="921f4a53-5853-43b4-88de-78f808cb71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115d7b-69d6-40b8-9dbe-6b43040ba5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b7d43be-65ba-49b0-9acd-5bf03a2ce9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f4a53-5853-43b4-88de-78f808cb714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85f175d-2ab9-49df-952c-60b579e6069d}" ma:internalName="TaxCatchAll" ma:showField="CatchAllData" ma:web="921f4a53-5853-43b4-88de-78f808cb71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1f4a53-5853-43b4-88de-78f808cb7149" xsi:nil="true"/>
    <lcf76f155ced4ddcb4097134ff3c332f xmlns="c2115d7b-69d6-40b8-9dbe-6b43040ba5b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62827B-571C-4CD8-AFDA-7C9E24A50112}">
  <ds:schemaRefs>
    <ds:schemaRef ds:uri="921f4a53-5853-43b4-88de-78f808cb7149"/>
    <ds:schemaRef ds:uri="c2115d7b-69d6-40b8-9dbe-6b43040ba5b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F953E6-46CF-4DE0-980F-C8F381482437}">
  <ds:schemaRefs>
    <ds:schemaRef ds:uri="921f4a53-5853-43b4-88de-78f808cb7149"/>
    <ds:schemaRef ds:uri="c2115d7b-69d6-40b8-9dbe-6b43040ba5b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82A784-2329-4C1F-9567-6918FB7E2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846</Words>
  <Application>Microsoft Office PowerPoint</Application>
  <PresentationFormat>Widescreen</PresentationFormat>
  <Paragraphs>187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Baskerville Old Face</vt:lpstr>
      <vt:lpstr>Calibri</vt:lpstr>
      <vt:lpstr>Calibri Light</vt:lpstr>
      <vt:lpstr>Segoe UI</vt:lpstr>
      <vt:lpstr>Times New Roman</vt:lpstr>
      <vt:lpstr>Wingdings</vt:lpstr>
      <vt:lpstr>Office Theme</vt:lpstr>
      <vt:lpstr>PowerPoint Presentation</vt:lpstr>
      <vt:lpstr>Agenda</vt:lpstr>
      <vt:lpstr>Introduction</vt:lpstr>
      <vt:lpstr>Dataset Details</vt:lpstr>
      <vt:lpstr>Hadoop Cluster Specification</vt:lpstr>
      <vt:lpstr>PowerPoint Presentation</vt:lpstr>
      <vt:lpstr>Hive Tables for Visualizations</vt:lpstr>
      <vt:lpstr>Overall Complaints Statistics</vt:lpstr>
      <vt:lpstr>Year-On-Year Complaints Statistics (2021 to 2023)</vt:lpstr>
      <vt:lpstr>State Based Statistics</vt:lpstr>
      <vt:lpstr>California Complaints Statistics</vt:lpstr>
      <vt:lpstr>Complaints Narrative - NGram Text Processing</vt:lpstr>
      <vt:lpstr>Complaints Narrative Sentiment Analysis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Complaints Analysis</dc:title>
  <dc:creator>Vaishnav, Dhwani</dc:creator>
  <cp:lastModifiedBy>Vaishnav, Dhwani</cp:lastModifiedBy>
  <cp:revision>39</cp:revision>
  <dcterms:created xsi:type="dcterms:W3CDTF">2023-05-03T17:22:30Z</dcterms:created>
  <dcterms:modified xsi:type="dcterms:W3CDTF">2023-05-10T20:10:21Z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0x010100AA31784B34ADD943801BCF74DDA41F4B</vt:lpwstr>
  </property>
  <property fmtid="{D5CDD505-2E9C-101B-9397-08002B2CF9AE}" pid="3" name="MediaServiceImageTags">
    <vt:lpwstr/>
  </property>
</Properties>
</file>